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handoutMasterIdLst>
    <p:handoutMasterId r:id="rId5"/>
  </p:handoutMasterIdLst>
  <p:sldIdLst>
    <p:sldId id="256" r:id="rId2"/>
    <p:sldId id="257" r:id="rId3"/>
  </p:sldIdLst>
  <p:sldSz cx="10058400" cy="7315200"/>
  <p:notesSz cx="7010400" cy="9296400"/>
  <p:defaultTextStyle>
    <a:defPPr>
      <a:defRPr lang="en-US"/>
    </a:defPPr>
    <a:lvl1pPr algn="l" rtl="0" fontAlgn="base">
      <a:spcBef>
        <a:spcPct val="0"/>
      </a:spcBef>
      <a:spcAft>
        <a:spcPct val="0"/>
      </a:spcAft>
      <a:defRPr sz="1000" kern="1200">
        <a:solidFill>
          <a:schemeClr val="tx1"/>
        </a:solidFill>
        <a:latin typeface="Times New Roman" pitchFamily="18" charset="0"/>
        <a:ea typeface="+mn-ea"/>
        <a:cs typeface="+mn-cs"/>
      </a:defRPr>
    </a:lvl1pPr>
    <a:lvl2pPr marL="457200" algn="l" rtl="0" fontAlgn="base">
      <a:spcBef>
        <a:spcPct val="0"/>
      </a:spcBef>
      <a:spcAft>
        <a:spcPct val="0"/>
      </a:spcAft>
      <a:defRPr sz="1000" kern="1200">
        <a:solidFill>
          <a:schemeClr val="tx1"/>
        </a:solidFill>
        <a:latin typeface="Times New Roman" pitchFamily="18" charset="0"/>
        <a:ea typeface="+mn-ea"/>
        <a:cs typeface="+mn-cs"/>
      </a:defRPr>
    </a:lvl2pPr>
    <a:lvl3pPr marL="914400" algn="l" rtl="0" fontAlgn="base">
      <a:spcBef>
        <a:spcPct val="0"/>
      </a:spcBef>
      <a:spcAft>
        <a:spcPct val="0"/>
      </a:spcAft>
      <a:defRPr sz="1000" kern="1200">
        <a:solidFill>
          <a:schemeClr val="tx1"/>
        </a:solidFill>
        <a:latin typeface="Times New Roman" pitchFamily="18" charset="0"/>
        <a:ea typeface="+mn-ea"/>
        <a:cs typeface="+mn-cs"/>
      </a:defRPr>
    </a:lvl3pPr>
    <a:lvl4pPr marL="1371600" algn="l" rtl="0" fontAlgn="base">
      <a:spcBef>
        <a:spcPct val="0"/>
      </a:spcBef>
      <a:spcAft>
        <a:spcPct val="0"/>
      </a:spcAft>
      <a:defRPr sz="1000" kern="1200">
        <a:solidFill>
          <a:schemeClr val="tx1"/>
        </a:solidFill>
        <a:latin typeface="Times New Roman" pitchFamily="18" charset="0"/>
        <a:ea typeface="+mn-ea"/>
        <a:cs typeface="+mn-cs"/>
      </a:defRPr>
    </a:lvl4pPr>
    <a:lvl5pPr marL="1828800" algn="l" rtl="0" fontAlgn="base">
      <a:spcBef>
        <a:spcPct val="0"/>
      </a:spcBef>
      <a:spcAft>
        <a:spcPct val="0"/>
      </a:spcAft>
      <a:defRPr sz="1000" kern="1200">
        <a:solidFill>
          <a:schemeClr val="tx1"/>
        </a:solidFill>
        <a:latin typeface="Times New Roman" pitchFamily="18" charset="0"/>
        <a:ea typeface="+mn-ea"/>
        <a:cs typeface="+mn-cs"/>
      </a:defRPr>
    </a:lvl5pPr>
    <a:lvl6pPr marL="2286000" algn="l" defTabSz="914400" rtl="0" eaLnBrk="1" latinLnBrk="0" hangingPunct="1">
      <a:defRPr sz="1000" kern="1200">
        <a:solidFill>
          <a:schemeClr val="tx1"/>
        </a:solidFill>
        <a:latin typeface="Times New Roman" pitchFamily="18" charset="0"/>
        <a:ea typeface="+mn-ea"/>
        <a:cs typeface="+mn-cs"/>
      </a:defRPr>
    </a:lvl6pPr>
    <a:lvl7pPr marL="2743200" algn="l" defTabSz="914400" rtl="0" eaLnBrk="1" latinLnBrk="0" hangingPunct="1">
      <a:defRPr sz="1000" kern="1200">
        <a:solidFill>
          <a:schemeClr val="tx1"/>
        </a:solidFill>
        <a:latin typeface="Times New Roman" pitchFamily="18" charset="0"/>
        <a:ea typeface="+mn-ea"/>
        <a:cs typeface="+mn-cs"/>
      </a:defRPr>
    </a:lvl7pPr>
    <a:lvl8pPr marL="3200400" algn="l" defTabSz="914400" rtl="0" eaLnBrk="1" latinLnBrk="0" hangingPunct="1">
      <a:defRPr sz="1000" kern="1200">
        <a:solidFill>
          <a:schemeClr val="tx1"/>
        </a:solidFill>
        <a:latin typeface="Times New Roman" pitchFamily="18" charset="0"/>
        <a:ea typeface="+mn-ea"/>
        <a:cs typeface="+mn-cs"/>
      </a:defRPr>
    </a:lvl8pPr>
    <a:lvl9pPr marL="3657600" algn="l" defTabSz="914400" rtl="0" eaLnBrk="1" latinLnBrk="0" hangingPunct="1">
      <a:defRPr sz="10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304">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00CC66"/>
    <a:srgbClr val="00FFCC"/>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972" autoAdjust="0"/>
    <p:restoredTop sz="94628" autoAdjust="0"/>
  </p:normalViewPr>
  <p:slideViewPr>
    <p:cSldViewPr>
      <p:cViewPr varScale="1">
        <p:scale>
          <a:sx n="156" d="100"/>
          <a:sy n="156" d="100"/>
        </p:scale>
        <p:origin x="1548" y="104"/>
      </p:cViewPr>
      <p:guideLst>
        <p:guide orient="horz" pos="2304"/>
        <p:guide pos="31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0" y="0"/>
            <a:ext cx="3040524" cy="467216"/>
          </a:xfrm>
          <a:prstGeom prst="rect">
            <a:avLst/>
          </a:prstGeom>
          <a:noFill/>
          <a:ln w="9525">
            <a:noFill/>
            <a:miter lim="800000"/>
            <a:headEnd/>
            <a:tailEnd/>
          </a:ln>
          <a:effectLst/>
        </p:spPr>
        <p:txBody>
          <a:bodyPr vert="horz" wrap="square" lIns="92422" tIns="46212" rIns="92422" bIns="46212" numCol="1" anchor="t" anchorCtr="0" compatLnSpc="1">
            <a:prstTxWarp prst="textNoShape">
              <a:avLst/>
            </a:prstTxWarp>
          </a:bodyPr>
          <a:lstStyle>
            <a:lvl1pPr defTabSz="926770">
              <a:defRPr sz="1200"/>
            </a:lvl1pPr>
          </a:lstStyle>
          <a:p>
            <a:pPr>
              <a:defRPr/>
            </a:pPr>
            <a:endParaRPr lang="en-US"/>
          </a:p>
        </p:txBody>
      </p:sp>
      <p:sp>
        <p:nvSpPr>
          <p:cNvPr id="4099" name="Rectangle 1027"/>
          <p:cNvSpPr>
            <a:spLocks noGrp="1" noChangeArrowheads="1"/>
          </p:cNvSpPr>
          <p:nvPr>
            <p:ph type="dt" sz="quarter" idx="1"/>
          </p:nvPr>
        </p:nvSpPr>
        <p:spPr bwMode="auto">
          <a:xfrm>
            <a:off x="3969877" y="0"/>
            <a:ext cx="3040523" cy="467216"/>
          </a:xfrm>
          <a:prstGeom prst="rect">
            <a:avLst/>
          </a:prstGeom>
          <a:noFill/>
          <a:ln w="9525">
            <a:noFill/>
            <a:miter lim="800000"/>
            <a:headEnd/>
            <a:tailEnd/>
          </a:ln>
          <a:effectLst/>
        </p:spPr>
        <p:txBody>
          <a:bodyPr vert="horz" wrap="square" lIns="92422" tIns="46212" rIns="92422" bIns="46212" numCol="1" anchor="t" anchorCtr="0" compatLnSpc="1">
            <a:prstTxWarp prst="textNoShape">
              <a:avLst/>
            </a:prstTxWarp>
          </a:bodyPr>
          <a:lstStyle>
            <a:lvl1pPr algn="r" defTabSz="926770">
              <a:defRPr sz="1200"/>
            </a:lvl1pPr>
          </a:lstStyle>
          <a:p>
            <a:pPr>
              <a:defRPr/>
            </a:pPr>
            <a:endParaRPr lang="en-US"/>
          </a:p>
        </p:txBody>
      </p:sp>
      <p:sp>
        <p:nvSpPr>
          <p:cNvPr id="4100" name="Rectangle 1028"/>
          <p:cNvSpPr>
            <a:spLocks noGrp="1" noChangeArrowheads="1"/>
          </p:cNvSpPr>
          <p:nvPr>
            <p:ph type="ftr" sz="quarter" idx="2"/>
          </p:nvPr>
        </p:nvSpPr>
        <p:spPr bwMode="auto">
          <a:xfrm>
            <a:off x="0" y="8829184"/>
            <a:ext cx="3040524" cy="467216"/>
          </a:xfrm>
          <a:prstGeom prst="rect">
            <a:avLst/>
          </a:prstGeom>
          <a:noFill/>
          <a:ln w="9525">
            <a:noFill/>
            <a:miter lim="800000"/>
            <a:headEnd/>
            <a:tailEnd/>
          </a:ln>
          <a:effectLst/>
        </p:spPr>
        <p:txBody>
          <a:bodyPr vert="horz" wrap="square" lIns="92422" tIns="46212" rIns="92422" bIns="46212" numCol="1" anchor="b" anchorCtr="0" compatLnSpc="1">
            <a:prstTxWarp prst="textNoShape">
              <a:avLst/>
            </a:prstTxWarp>
          </a:bodyPr>
          <a:lstStyle>
            <a:lvl1pPr defTabSz="926770">
              <a:defRPr sz="1200"/>
            </a:lvl1pPr>
          </a:lstStyle>
          <a:p>
            <a:pPr>
              <a:defRPr/>
            </a:pPr>
            <a:endParaRPr lang="en-US"/>
          </a:p>
        </p:txBody>
      </p:sp>
      <p:sp>
        <p:nvSpPr>
          <p:cNvPr id="4101" name="Rectangle 1029"/>
          <p:cNvSpPr>
            <a:spLocks noGrp="1" noChangeArrowheads="1"/>
          </p:cNvSpPr>
          <p:nvPr>
            <p:ph type="sldNum" sz="quarter" idx="3"/>
          </p:nvPr>
        </p:nvSpPr>
        <p:spPr bwMode="auto">
          <a:xfrm>
            <a:off x="3969877" y="8829184"/>
            <a:ext cx="3040523" cy="467216"/>
          </a:xfrm>
          <a:prstGeom prst="rect">
            <a:avLst/>
          </a:prstGeom>
          <a:noFill/>
          <a:ln w="9525">
            <a:noFill/>
            <a:miter lim="800000"/>
            <a:headEnd/>
            <a:tailEnd/>
          </a:ln>
          <a:effectLst/>
        </p:spPr>
        <p:txBody>
          <a:bodyPr vert="horz" wrap="square" lIns="92422" tIns="46212" rIns="92422" bIns="46212" numCol="1" anchor="b" anchorCtr="0" compatLnSpc="1">
            <a:prstTxWarp prst="textNoShape">
              <a:avLst/>
            </a:prstTxWarp>
          </a:bodyPr>
          <a:lstStyle>
            <a:lvl1pPr algn="r" defTabSz="926770">
              <a:defRPr sz="1200"/>
            </a:lvl1pPr>
          </a:lstStyle>
          <a:p>
            <a:pPr>
              <a:defRPr/>
            </a:pPr>
            <a:fld id="{9F25A612-18CD-47F2-A6B0-6295F22C46CE}" type="slidenum">
              <a:rPr lang="en-US"/>
              <a:pPr>
                <a:defRPr/>
              </a:pPr>
              <a:t>‹#›</a:t>
            </a:fld>
            <a:endParaRPr lang="en-US"/>
          </a:p>
        </p:txBody>
      </p:sp>
    </p:spTree>
    <p:extLst>
      <p:ext uri="{BB962C8B-B14F-4D97-AF65-F5344CB8AC3E}">
        <p14:creationId xmlns:p14="http://schemas.microsoft.com/office/powerpoint/2010/main" val="25751195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3045402" cy="479196"/>
          </a:xfrm>
          <a:prstGeom prst="rect">
            <a:avLst/>
          </a:prstGeom>
          <a:noFill/>
          <a:ln w="9525">
            <a:noFill/>
            <a:miter lim="800000"/>
            <a:headEnd/>
            <a:tailEnd/>
          </a:ln>
          <a:effectLst/>
        </p:spPr>
        <p:txBody>
          <a:bodyPr vert="horz" wrap="square" lIns="61895" tIns="30948" rIns="61895" bIns="30948" numCol="1" anchor="t" anchorCtr="0" compatLnSpc="1">
            <a:prstTxWarp prst="textNoShape">
              <a:avLst/>
            </a:prstTxWarp>
          </a:bodyPr>
          <a:lstStyle>
            <a:lvl1pPr defTabSz="619290">
              <a:defRPr sz="800"/>
            </a:lvl1pPr>
          </a:lstStyle>
          <a:p>
            <a:pPr>
              <a:defRPr/>
            </a:pPr>
            <a:endParaRPr lang="en-US"/>
          </a:p>
        </p:txBody>
      </p:sp>
      <p:sp>
        <p:nvSpPr>
          <p:cNvPr id="27651" name="Rectangle 3"/>
          <p:cNvSpPr>
            <a:spLocks noGrp="1" noChangeArrowheads="1"/>
          </p:cNvSpPr>
          <p:nvPr>
            <p:ph type="dt" idx="1"/>
          </p:nvPr>
        </p:nvSpPr>
        <p:spPr bwMode="auto">
          <a:xfrm>
            <a:off x="3964999" y="0"/>
            <a:ext cx="3045401" cy="479196"/>
          </a:xfrm>
          <a:prstGeom prst="rect">
            <a:avLst/>
          </a:prstGeom>
          <a:noFill/>
          <a:ln w="9525">
            <a:noFill/>
            <a:miter lim="800000"/>
            <a:headEnd/>
            <a:tailEnd/>
          </a:ln>
          <a:effectLst/>
        </p:spPr>
        <p:txBody>
          <a:bodyPr vert="horz" wrap="square" lIns="61895" tIns="30948" rIns="61895" bIns="30948" numCol="1" anchor="t" anchorCtr="0" compatLnSpc="1">
            <a:prstTxWarp prst="textNoShape">
              <a:avLst/>
            </a:prstTxWarp>
          </a:bodyPr>
          <a:lstStyle>
            <a:lvl1pPr algn="r" defTabSz="619290">
              <a:defRPr sz="800"/>
            </a:lvl1pPr>
          </a:lstStyle>
          <a:p>
            <a:pPr>
              <a:defRPr/>
            </a:pPr>
            <a:endParaRPr lang="en-US"/>
          </a:p>
        </p:txBody>
      </p:sp>
      <p:sp>
        <p:nvSpPr>
          <p:cNvPr id="4100" name="Rectangle 4"/>
          <p:cNvSpPr>
            <a:spLocks noGrp="1" noRot="1" noChangeAspect="1" noChangeArrowheads="1" noTextEdit="1"/>
          </p:cNvSpPr>
          <p:nvPr>
            <p:ph type="sldImg" idx="2"/>
          </p:nvPr>
        </p:nvSpPr>
        <p:spPr bwMode="auto">
          <a:xfrm>
            <a:off x="1135063" y="717550"/>
            <a:ext cx="4746625" cy="3451225"/>
          </a:xfrm>
          <a:prstGeom prst="rect">
            <a:avLst/>
          </a:prstGeom>
          <a:noFill/>
          <a:ln w="9525">
            <a:solidFill>
              <a:srgbClr val="000000"/>
            </a:solidFill>
            <a:miter lim="800000"/>
            <a:headEnd/>
            <a:tailEnd/>
          </a:ln>
        </p:spPr>
      </p:sp>
      <p:sp>
        <p:nvSpPr>
          <p:cNvPr id="27653" name="Rectangle 5"/>
          <p:cNvSpPr>
            <a:spLocks noGrp="1" noChangeArrowheads="1"/>
          </p:cNvSpPr>
          <p:nvPr>
            <p:ph type="body" sz="quarter" idx="3"/>
          </p:nvPr>
        </p:nvSpPr>
        <p:spPr bwMode="auto">
          <a:xfrm>
            <a:off x="919597" y="4409601"/>
            <a:ext cx="5171207" cy="4169004"/>
          </a:xfrm>
          <a:prstGeom prst="rect">
            <a:avLst/>
          </a:prstGeom>
          <a:noFill/>
          <a:ln w="9525">
            <a:noFill/>
            <a:miter lim="800000"/>
            <a:headEnd/>
            <a:tailEnd/>
          </a:ln>
          <a:effectLst/>
        </p:spPr>
        <p:txBody>
          <a:bodyPr vert="horz" wrap="square" lIns="61895" tIns="30948" rIns="61895" bIns="3094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7654" name="Rectangle 6"/>
          <p:cNvSpPr>
            <a:spLocks noGrp="1" noChangeArrowheads="1"/>
          </p:cNvSpPr>
          <p:nvPr>
            <p:ph type="ftr" sz="quarter" idx="4"/>
          </p:nvPr>
        </p:nvSpPr>
        <p:spPr bwMode="auto">
          <a:xfrm>
            <a:off x="0" y="8817204"/>
            <a:ext cx="3045402" cy="479196"/>
          </a:xfrm>
          <a:prstGeom prst="rect">
            <a:avLst/>
          </a:prstGeom>
          <a:noFill/>
          <a:ln w="9525">
            <a:noFill/>
            <a:miter lim="800000"/>
            <a:headEnd/>
            <a:tailEnd/>
          </a:ln>
          <a:effectLst/>
        </p:spPr>
        <p:txBody>
          <a:bodyPr vert="horz" wrap="square" lIns="61895" tIns="30948" rIns="61895" bIns="30948" numCol="1" anchor="b" anchorCtr="0" compatLnSpc="1">
            <a:prstTxWarp prst="textNoShape">
              <a:avLst/>
            </a:prstTxWarp>
          </a:bodyPr>
          <a:lstStyle>
            <a:lvl1pPr defTabSz="619290">
              <a:defRPr sz="800"/>
            </a:lvl1pPr>
          </a:lstStyle>
          <a:p>
            <a:pPr>
              <a:defRPr/>
            </a:pPr>
            <a:endParaRPr lang="en-US"/>
          </a:p>
        </p:txBody>
      </p:sp>
      <p:sp>
        <p:nvSpPr>
          <p:cNvPr id="27655" name="Rectangle 7"/>
          <p:cNvSpPr>
            <a:spLocks noGrp="1" noChangeArrowheads="1"/>
          </p:cNvSpPr>
          <p:nvPr>
            <p:ph type="sldNum" sz="quarter" idx="5"/>
          </p:nvPr>
        </p:nvSpPr>
        <p:spPr bwMode="auto">
          <a:xfrm>
            <a:off x="3964999" y="8817204"/>
            <a:ext cx="3045401" cy="479196"/>
          </a:xfrm>
          <a:prstGeom prst="rect">
            <a:avLst/>
          </a:prstGeom>
          <a:noFill/>
          <a:ln w="9525">
            <a:noFill/>
            <a:miter lim="800000"/>
            <a:headEnd/>
            <a:tailEnd/>
          </a:ln>
          <a:effectLst/>
        </p:spPr>
        <p:txBody>
          <a:bodyPr vert="horz" wrap="square" lIns="61895" tIns="30948" rIns="61895" bIns="30948" numCol="1" anchor="b" anchorCtr="0" compatLnSpc="1">
            <a:prstTxWarp prst="textNoShape">
              <a:avLst/>
            </a:prstTxWarp>
          </a:bodyPr>
          <a:lstStyle>
            <a:lvl1pPr algn="r" defTabSz="619290">
              <a:defRPr sz="800"/>
            </a:lvl1pPr>
          </a:lstStyle>
          <a:p>
            <a:pPr>
              <a:defRPr/>
            </a:pPr>
            <a:fld id="{8D460CD3-8B3F-4CAB-8493-B14EBB1818B2}" type="slidenum">
              <a:rPr lang="en-US"/>
              <a:pPr>
                <a:defRPr/>
              </a:pPr>
              <a:t>‹#›</a:t>
            </a:fld>
            <a:endParaRPr lang="en-US"/>
          </a:p>
        </p:txBody>
      </p:sp>
    </p:spTree>
    <p:extLst>
      <p:ext uri="{BB962C8B-B14F-4D97-AF65-F5344CB8AC3E}">
        <p14:creationId xmlns:p14="http://schemas.microsoft.com/office/powerpoint/2010/main" val="52709306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063" y="2271713"/>
            <a:ext cx="8550275" cy="1568450"/>
          </a:xfrm>
        </p:spPr>
        <p:txBody>
          <a:bodyPr/>
          <a:lstStyle/>
          <a:p>
            <a:r>
              <a:rPr lang="en-US" smtClean="0"/>
              <a:t>Click to edit Master title style</a:t>
            </a:r>
            <a:endParaRPr lang="en-US"/>
          </a:p>
        </p:txBody>
      </p:sp>
      <p:sp>
        <p:nvSpPr>
          <p:cNvPr id="3" name="Subtitle 2"/>
          <p:cNvSpPr>
            <a:spLocks noGrp="1"/>
          </p:cNvSpPr>
          <p:nvPr>
            <p:ph type="subTitle" idx="1"/>
          </p:nvPr>
        </p:nvSpPr>
        <p:spPr>
          <a:xfrm>
            <a:off x="1508125" y="4144963"/>
            <a:ext cx="7042150" cy="18700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20DEC84-1FC7-450E-BF1D-5A9931D9040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9DBF0BC-4F59-437B-BB22-16A38DC7D96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65975" y="652463"/>
            <a:ext cx="2136775" cy="58499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55650" y="652463"/>
            <a:ext cx="6257925" cy="58499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115C3AA-B99A-48E5-833D-A00E9913670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C884449-0FF7-4BAD-AFA1-6800A5E0884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5338" y="4700588"/>
            <a:ext cx="8548687" cy="1452562"/>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5338" y="3100388"/>
            <a:ext cx="8548687" cy="1600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22CC0F8-5C99-4BD4-AB8A-B09A7CC34EB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55650" y="2112963"/>
            <a:ext cx="419735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5400" y="2112963"/>
            <a:ext cx="419735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8AAEA0F-91A2-48D2-AB0D-33066A89DDF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238" y="293688"/>
            <a:ext cx="9051925" cy="1219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3238" y="1636713"/>
            <a:ext cx="4443412" cy="6826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3238" y="2319338"/>
            <a:ext cx="4443412" cy="42148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10163" y="1636713"/>
            <a:ext cx="4445000" cy="6826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10163" y="2319338"/>
            <a:ext cx="4445000" cy="42148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A41C022-2BD0-4F3E-88FC-7D2ED8629E09}"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3A7EF02-A6B2-4EE3-A0EC-D8777FDA395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ADF0995-ACF1-4367-999F-D7918E9A6D5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238" y="290513"/>
            <a:ext cx="3308350" cy="12398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32238" y="290513"/>
            <a:ext cx="5622925" cy="62436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3238" y="1530350"/>
            <a:ext cx="3308350" cy="5003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B73FA36-2132-4FBA-89FB-2A3ED99F9A1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675" y="5121275"/>
            <a:ext cx="6035675" cy="6032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1675" y="654050"/>
            <a:ext cx="6035675" cy="43894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971675" y="5724525"/>
            <a:ext cx="6035675" cy="8588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1BC0C58-50B4-454E-9620-F9802F1CD31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55650" y="652463"/>
            <a:ext cx="8547100" cy="1219200"/>
          </a:xfrm>
          <a:prstGeom prst="rect">
            <a:avLst/>
          </a:prstGeom>
          <a:noFill/>
          <a:ln w="9525">
            <a:noFill/>
            <a:miter lim="800000"/>
            <a:headEnd/>
            <a:tailEnd/>
          </a:ln>
        </p:spPr>
        <p:txBody>
          <a:bodyPr vert="horz" wrap="square" lIns="103936" tIns="51968" rIns="103936" bIns="51968"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755650" y="2112963"/>
            <a:ext cx="8547100" cy="4389437"/>
          </a:xfrm>
          <a:prstGeom prst="rect">
            <a:avLst/>
          </a:prstGeom>
          <a:noFill/>
          <a:ln w="9525">
            <a:noFill/>
            <a:miter lim="800000"/>
            <a:headEnd/>
            <a:tailEnd/>
          </a:ln>
        </p:spPr>
        <p:txBody>
          <a:bodyPr vert="horz" wrap="square" lIns="103936" tIns="51968" rIns="103936" bIns="5196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755650" y="6662738"/>
            <a:ext cx="2095500" cy="492125"/>
          </a:xfrm>
          <a:prstGeom prst="rect">
            <a:avLst/>
          </a:prstGeom>
          <a:noFill/>
          <a:ln w="9525">
            <a:noFill/>
            <a:miter lim="800000"/>
            <a:headEnd/>
            <a:tailEnd/>
          </a:ln>
          <a:effectLst/>
        </p:spPr>
        <p:txBody>
          <a:bodyPr vert="horz" wrap="square" lIns="103936" tIns="51968" rIns="103936" bIns="51968" numCol="1" anchor="t" anchorCtr="0" compatLnSpc="1">
            <a:prstTxWarp prst="textNoShape">
              <a:avLst/>
            </a:prstTxWarp>
          </a:bodyPr>
          <a:lstStyle>
            <a:lvl1pPr>
              <a:defRPr sz="1500"/>
            </a:lvl1pPr>
          </a:lstStyle>
          <a:p>
            <a:pPr>
              <a:defRPr/>
            </a:pPr>
            <a:endParaRPr lang="en-US"/>
          </a:p>
        </p:txBody>
      </p:sp>
      <p:sp>
        <p:nvSpPr>
          <p:cNvPr id="1029" name="Rectangle 5"/>
          <p:cNvSpPr>
            <a:spLocks noGrp="1" noChangeArrowheads="1"/>
          </p:cNvSpPr>
          <p:nvPr>
            <p:ph type="ftr" sz="quarter" idx="3"/>
          </p:nvPr>
        </p:nvSpPr>
        <p:spPr bwMode="auto">
          <a:xfrm>
            <a:off x="3435350" y="6662738"/>
            <a:ext cx="3187700" cy="492125"/>
          </a:xfrm>
          <a:prstGeom prst="rect">
            <a:avLst/>
          </a:prstGeom>
          <a:noFill/>
          <a:ln w="9525">
            <a:noFill/>
            <a:miter lim="800000"/>
            <a:headEnd/>
            <a:tailEnd/>
          </a:ln>
          <a:effectLst/>
        </p:spPr>
        <p:txBody>
          <a:bodyPr vert="horz" wrap="square" lIns="103936" tIns="51968" rIns="103936" bIns="51968" numCol="1" anchor="t" anchorCtr="0" compatLnSpc="1">
            <a:prstTxWarp prst="textNoShape">
              <a:avLst/>
            </a:prstTxWarp>
          </a:bodyPr>
          <a:lstStyle>
            <a:lvl1pPr algn="ctr">
              <a:defRPr sz="1500"/>
            </a:lvl1pPr>
          </a:lstStyle>
          <a:p>
            <a:pPr>
              <a:defRPr/>
            </a:pPr>
            <a:endParaRPr lang="en-US"/>
          </a:p>
        </p:txBody>
      </p:sp>
      <p:sp>
        <p:nvSpPr>
          <p:cNvPr id="1030" name="Rectangle 6"/>
          <p:cNvSpPr>
            <a:spLocks noGrp="1" noChangeArrowheads="1"/>
          </p:cNvSpPr>
          <p:nvPr>
            <p:ph type="sldNum" sz="quarter" idx="4"/>
          </p:nvPr>
        </p:nvSpPr>
        <p:spPr bwMode="auto">
          <a:xfrm>
            <a:off x="7207250" y="6662738"/>
            <a:ext cx="2095500" cy="492125"/>
          </a:xfrm>
          <a:prstGeom prst="rect">
            <a:avLst/>
          </a:prstGeom>
          <a:noFill/>
          <a:ln w="9525">
            <a:noFill/>
            <a:miter lim="800000"/>
            <a:headEnd/>
            <a:tailEnd/>
          </a:ln>
          <a:effectLst/>
        </p:spPr>
        <p:txBody>
          <a:bodyPr vert="horz" wrap="square" lIns="103936" tIns="51968" rIns="103936" bIns="51968" numCol="1" anchor="t" anchorCtr="0" compatLnSpc="1">
            <a:prstTxWarp prst="textNoShape">
              <a:avLst/>
            </a:prstTxWarp>
          </a:bodyPr>
          <a:lstStyle>
            <a:lvl1pPr algn="r">
              <a:defRPr sz="1500"/>
            </a:lvl1pPr>
          </a:lstStyle>
          <a:p>
            <a:pPr>
              <a:defRPr/>
            </a:pPr>
            <a:fld id="{9A54BB09-4EFA-49C7-8B00-C959F1B365A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39813" rtl="0" eaLnBrk="0" fontAlgn="base" hangingPunct="0">
        <a:spcBef>
          <a:spcPct val="0"/>
        </a:spcBef>
        <a:spcAft>
          <a:spcPct val="0"/>
        </a:spcAft>
        <a:defRPr sz="5100">
          <a:solidFill>
            <a:schemeClr val="tx2"/>
          </a:solidFill>
          <a:latin typeface="+mj-lt"/>
          <a:ea typeface="+mj-ea"/>
          <a:cs typeface="+mj-cs"/>
        </a:defRPr>
      </a:lvl1pPr>
      <a:lvl2pPr algn="ctr" defTabSz="1039813" rtl="0" eaLnBrk="0" fontAlgn="base" hangingPunct="0">
        <a:spcBef>
          <a:spcPct val="0"/>
        </a:spcBef>
        <a:spcAft>
          <a:spcPct val="0"/>
        </a:spcAft>
        <a:defRPr sz="5100">
          <a:solidFill>
            <a:schemeClr val="tx2"/>
          </a:solidFill>
          <a:latin typeface="Times New Roman" pitchFamily="18" charset="0"/>
        </a:defRPr>
      </a:lvl2pPr>
      <a:lvl3pPr algn="ctr" defTabSz="1039813" rtl="0" eaLnBrk="0" fontAlgn="base" hangingPunct="0">
        <a:spcBef>
          <a:spcPct val="0"/>
        </a:spcBef>
        <a:spcAft>
          <a:spcPct val="0"/>
        </a:spcAft>
        <a:defRPr sz="5100">
          <a:solidFill>
            <a:schemeClr val="tx2"/>
          </a:solidFill>
          <a:latin typeface="Times New Roman" pitchFamily="18" charset="0"/>
        </a:defRPr>
      </a:lvl3pPr>
      <a:lvl4pPr algn="ctr" defTabSz="1039813" rtl="0" eaLnBrk="0" fontAlgn="base" hangingPunct="0">
        <a:spcBef>
          <a:spcPct val="0"/>
        </a:spcBef>
        <a:spcAft>
          <a:spcPct val="0"/>
        </a:spcAft>
        <a:defRPr sz="5100">
          <a:solidFill>
            <a:schemeClr val="tx2"/>
          </a:solidFill>
          <a:latin typeface="Times New Roman" pitchFamily="18" charset="0"/>
        </a:defRPr>
      </a:lvl4pPr>
      <a:lvl5pPr algn="ctr" defTabSz="1039813" rtl="0" eaLnBrk="0" fontAlgn="base" hangingPunct="0">
        <a:spcBef>
          <a:spcPct val="0"/>
        </a:spcBef>
        <a:spcAft>
          <a:spcPct val="0"/>
        </a:spcAft>
        <a:defRPr sz="5100">
          <a:solidFill>
            <a:schemeClr val="tx2"/>
          </a:solidFill>
          <a:latin typeface="Times New Roman" pitchFamily="18" charset="0"/>
        </a:defRPr>
      </a:lvl5pPr>
      <a:lvl6pPr marL="457200" algn="ctr" defTabSz="1039813" rtl="0" fontAlgn="base">
        <a:spcBef>
          <a:spcPct val="0"/>
        </a:spcBef>
        <a:spcAft>
          <a:spcPct val="0"/>
        </a:spcAft>
        <a:defRPr sz="5100">
          <a:solidFill>
            <a:schemeClr val="tx2"/>
          </a:solidFill>
          <a:latin typeface="Times New Roman" pitchFamily="18" charset="0"/>
        </a:defRPr>
      </a:lvl6pPr>
      <a:lvl7pPr marL="914400" algn="ctr" defTabSz="1039813" rtl="0" fontAlgn="base">
        <a:spcBef>
          <a:spcPct val="0"/>
        </a:spcBef>
        <a:spcAft>
          <a:spcPct val="0"/>
        </a:spcAft>
        <a:defRPr sz="5100">
          <a:solidFill>
            <a:schemeClr val="tx2"/>
          </a:solidFill>
          <a:latin typeface="Times New Roman" pitchFamily="18" charset="0"/>
        </a:defRPr>
      </a:lvl7pPr>
      <a:lvl8pPr marL="1371600" algn="ctr" defTabSz="1039813" rtl="0" fontAlgn="base">
        <a:spcBef>
          <a:spcPct val="0"/>
        </a:spcBef>
        <a:spcAft>
          <a:spcPct val="0"/>
        </a:spcAft>
        <a:defRPr sz="5100">
          <a:solidFill>
            <a:schemeClr val="tx2"/>
          </a:solidFill>
          <a:latin typeface="Times New Roman" pitchFamily="18" charset="0"/>
        </a:defRPr>
      </a:lvl8pPr>
      <a:lvl9pPr marL="1828800" algn="ctr" defTabSz="1039813" rtl="0" fontAlgn="base">
        <a:spcBef>
          <a:spcPct val="0"/>
        </a:spcBef>
        <a:spcAft>
          <a:spcPct val="0"/>
        </a:spcAft>
        <a:defRPr sz="5100">
          <a:solidFill>
            <a:schemeClr val="tx2"/>
          </a:solidFill>
          <a:latin typeface="Times New Roman" pitchFamily="18" charset="0"/>
        </a:defRPr>
      </a:lvl9pPr>
    </p:titleStyle>
    <p:bodyStyle>
      <a:lvl1pPr marL="390525" indent="-390525" algn="l" defTabSz="1039813" rtl="0" eaLnBrk="0" fontAlgn="base" hangingPunct="0">
        <a:spcBef>
          <a:spcPct val="20000"/>
        </a:spcBef>
        <a:spcAft>
          <a:spcPct val="0"/>
        </a:spcAft>
        <a:buChar char="•"/>
        <a:defRPr sz="3600">
          <a:solidFill>
            <a:schemeClr val="tx1"/>
          </a:solidFill>
          <a:latin typeface="+mn-lt"/>
          <a:ea typeface="+mn-ea"/>
          <a:cs typeface="+mn-cs"/>
        </a:defRPr>
      </a:lvl1pPr>
      <a:lvl2pPr marL="844550" indent="-323850" algn="l" defTabSz="1039813" rtl="0" eaLnBrk="0" fontAlgn="base" hangingPunct="0">
        <a:spcBef>
          <a:spcPct val="20000"/>
        </a:spcBef>
        <a:spcAft>
          <a:spcPct val="0"/>
        </a:spcAft>
        <a:buChar char="–"/>
        <a:defRPr sz="3400">
          <a:solidFill>
            <a:schemeClr val="tx1"/>
          </a:solidFill>
          <a:latin typeface="+mn-lt"/>
        </a:defRPr>
      </a:lvl2pPr>
      <a:lvl3pPr marL="1298575" indent="-258763" algn="l" defTabSz="1039813" rtl="0" eaLnBrk="0" fontAlgn="base" hangingPunct="0">
        <a:spcBef>
          <a:spcPct val="20000"/>
        </a:spcBef>
        <a:spcAft>
          <a:spcPct val="0"/>
        </a:spcAft>
        <a:buChar char="•"/>
        <a:defRPr sz="2700">
          <a:solidFill>
            <a:schemeClr val="tx1"/>
          </a:solidFill>
          <a:latin typeface="+mn-lt"/>
        </a:defRPr>
      </a:lvl3pPr>
      <a:lvl4pPr marL="1820863" indent="-263525" algn="l" defTabSz="1039813" rtl="0" eaLnBrk="0" fontAlgn="base" hangingPunct="0">
        <a:spcBef>
          <a:spcPct val="20000"/>
        </a:spcBef>
        <a:spcAft>
          <a:spcPct val="0"/>
        </a:spcAft>
        <a:buChar char="–"/>
        <a:defRPr sz="2300">
          <a:solidFill>
            <a:schemeClr val="tx1"/>
          </a:solidFill>
          <a:latin typeface="+mn-lt"/>
        </a:defRPr>
      </a:lvl4pPr>
      <a:lvl5pPr marL="2339975" indent="-260350" algn="l" defTabSz="1039813" rtl="0" eaLnBrk="0" fontAlgn="base" hangingPunct="0">
        <a:spcBef>
          <a:spcPct val="20000"/>
        </a:spcBef>
        <a:spcAft>
          <a:spcPct val="0"/>
        </a:spcAft>
        <a:buChar char="»"/>
        <a:defRPr sz="2300">
          <a:solidFill>
            <a:schemeClr val="tx1"/>
          </a:solidFill>
          <a:latin typeface="+mn-lt"/>
        </a:defRPr>
      </a:lvl5pPr>
      <a:lvl6pPr marL="2797175" indent="-260350" algn="l" defTabSz="1039813" rtl="0" fontAlgn="base">
        <a:spcBef>
          <a:spcPct val="20000"/>
        </a:spcBef>
        <a:spcAft>
          <a:spcPct val="0"/>
        </a:spcAft>
        <a:buChar char="»"/>
        <a:defRPr sz="2300">
          <a:solidFill>
            <a:schemeClr val="tx1"/>
          </a:solidFill>
          <a:latin typeface="+mn-lt"/>
        </a:defRPr>
      </a:lvl6pPr>
      <a:lvl7pPr marL="3254375" indent="-260350" algn="l" defTabSz="1039813" rtl="0" fontAlgn="base">
        <a:spcBef>
          <a:spcPct val="20000"/>
        </a:spcBef>
        <a:spcAft>
          <a:spcPct val="0"/>
        </a:spcAft>
        <a:buChar char="»"/>
        <a:defRPr sz="2300">
          <a:solidFill>
            <a:schemeClr val="tx1"/>
          </a:solidFill>
          <a:latin typeface="+mn-lt"/>
        </a:defRPr>
      </a:lvl7pPr>
      <a:lvl8pPr marL="3711575" indent="-260350" algn="l" defTabSz="1039813" rtl="0" fontAlgn="base">
        <a:spcBef>
          <a:spcPct val="20000"/>
        </a:spcBef>
        <a:spcAft>
          <a:spcPct val="0"/>
        </a:spcAft>
        <a:buChar char="»"/>
        <a:defRPr sz="2300">
          <a:solidFill>
            <a:schemeClr val="tx1"/>
          </a:solidFill>
          <a:latin typeface="+mn-lt"/>
        </a:defRPr>
      </a:lvl8pPr>
      <a:lvl9pPr marL="4168775" indent="-260350" algn="l" defTabSz="1039813" rtl="0" fontAlgn="base">
        <a:spcBef>
          <a:spcPct val="20000"/>
        </a:spcBef>
        <a:spcAft>
          <a:spcPct val="0"/>
        </a:spcAft>
        <a:buChar char="»"/>
        <a:defRPr sz="23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ext Box 234"/>
          <p:cNvSpPr txBox="1">
            <a:spLocks noChangeArrowheads="1"/>
          </p:cNvSpPr>
          <p:nvPr/>
        </p:nvSpPr>
        <p:spPr bwMode="auto">
          <a:xfrm>
            <a:off x="1984375" y="381000"/>
            <a:ext cx="3121025" cy="924412"/>
          </a:xfrm>
          <a:prstGeom prst="rect">
            <a:avLst/>
          </a:prstGeom>
          <a:noFill/>
          <a:ln w="9525">
            <a:noFill/>
            <a:miter lim="800000"/>
            <a:headEnd/>
            <a:tailEnd/>
          </a:ln>
        </p:spPr>
        <p:txBody>
          <a:bodyPr wrap="square" lIns="62032" tIns="31016" rIns="62032" bIns="31016">
            <a:spAutoFit/>
          </a:bodyPr>
          <a:lstStyle/>
          <a:p>
            <a:pPr defTabSz="620713">
              <a:tabLst>
                <a:tab pos="914400" algn="l"/>
              </a:tabLst>
            </a:pPr>
            <a:r>
              <a:rPr lang="en-US" sz="1400" b="1" dirty="0">
                <a:latin typeface="Arial" pitchFamily="34" charset="0"/>
                <a:cs typeface="Arial" pitchFamily="34" charset="0"/>
              </a:rPr>
              <a:t>Client: 	</a:t>
            </a:r>
          </a:p>
          <a:p>
            <a:pPr defTabSz="620713">
              <a:tabLst>
                <a:tab pos="914400" algn="l"/>
              </a:tabLst>
            </a:pPr>
            <a:r>
              <a:rPr lang="en-US" sz="1400" b="1" dirty="0">
                <a:latin typeface="Arial" pitchFamily="34" charset="0"/>
                <a:cs typeface="Arial" pitchFamily="34" charset="0"/>
              </a:rPr>
              <a:t>Project</a:t>
            </a:r>
            <a:r>
              <a:rPr lang="en-US" sz="1400" b="1" dirty="0" smtClean="0">
                <a:latin typeface="Arial" pitchFamily="34" charset="0"/>
                <a:cs typeface="Arial" pitchFamily="34" charset="0"/>
              </a:rPr>
              <a:t>:</a:t>
            </a:r>
          </a:p>
          <a:p>
            <a:pPr defTabSz="620713">
              <a:tabLst>
                <a:tab pos="914400" algn="l"/>
              </a:tabLst>
            </a:pPr>
            <a:r>
              <a:rPr lang="en-US" sz="1400" b="1" dirty="0" smtClean="0">
                <a:latin typeface="Arial" pitchFamily="34" charset="0"/>
                <a:cs typeface="Arial" pitchFamily="34" charset="0"/>
              </a:rPr>
              <a:t>Date: </a:t>
            </a:r>
            <a:r>
              <a:rPr lang="en-US" sz="1400" b="1" smtClean="0">
                <a:latin typeface="Arial" pitchFamily="34" charset="0"/>
                <a:cs typeface="Arial" pitchFamily="34" charset="0"/>
              </a:rPr>
              <a:t>	</a:t>
            </a:r>
            <a:r>
              <a:rPr lang="en-US" sz="1400" b="1" dirty="0" smtClean="0">
                <a:latin typeface="Arial" pitchFamily="34" charset="0"/>
                <a:cs typeface="Arial" pitchFamily="34" charset="0"/>
              </a:rPr>
              <a:t>	Revision:</a:t>
            </a:r>
            <a:r>
              <a:rPr lang="en-US" sz="1400" b="1" dirty="0">
                <a:latin typeface="Arial" pitchFamily="34" charset="0"/>
                <a:cs typeface="Arial" pitchFamily="34" charset="0"/>
              </a:rPr>
              <a:t>	</a:t>
            </a:r>
            <a:r>
              <a:rPr lang="en-US" sz="1400" b="1" dirty="0" smtClean="0">
                <a:latin typeface="Arial" pitchFamily="34" charset="0"/>
                <a:cs typeface="Arial" pitchFamily="34" charset="0"/>
              </a:rPr>
              <a:t>	</a:t>
            </a:r>
            <a:endParaRPr lang="en-US" sz="1400" b="1" dirty="0">
              <a:latin typeface="Arial" pitchFamily="34" charset="0"/>
              <a:cs typeface="Arial" pitchFamily="34" charset="0"/>
            </a:endParaRPr>
          </a:p>
        </p:txBody>
      </p:sp>
      <p:sp>
        <p:nvSpPr>
          <p:cNvPr id="2052" name="Text Box 22"/>
          <p:cNvSpPr txBox="1">
            <a:spLocks noChangeArrowheads="1"/>
          </p:cNvSpPr>
          <p:nvPr/>
        </p:nvSpPr>
        <p:spPr bwMode="auto">
          <a:xfrm>
            <a:off x="304800" y="3295650"/>
            <a:ext cx="847725" cy="219483"/>
          </a:xfrm>
          <a:prstGeom prst="rect">
            <a:avLst/>
          </a:prstGeom>
          <a:solidFill>
            <a:srgbClr val="FFFF99"/>
          </a:solidFill>
          <a:ln w="9525">
            <a:solidFill>
              <a:schemeClr val="tx1"/>
            </a:solidFill>
            <a:miter lim="800000"/>
            <a:headEnd/>
            <a:tailEnd/>
          </a:ln>
        </p:spPr>
        <p:txBody>
          <a:bodyPr lIns="64960" tIns="32480" rIns="64960" bIns="32480">
            <a:spAutoFit/>
          </a:bodyPr>
          <a:lstStyle/>
          <a:p>
            <a:pPr defTabSz="650875">
              <a:spcBef>
                <a:spcPct val="50000"/>
              </a:spcBef>
            </a:pPr>
            <a:r>
              <a:rPr lang="en-US" b="1" dirty="0">
                <a:latin typeface="Arial" pitchFamily="34" charset="0"/>
                <a:cs typeface="Arial" pitchFamily="34" charset="0"/>
              </a:rPr>
              <a:t>Ideal State</a:t>
            </a:r>
          </a:p>
        </p:txBody>
      </p:sp>
      <p:sp>
        <p:nvSpPr>
          <p:cNvPr id="2053" name="Text Box 24"/>
          <p:cNvSpPr txBox="1">
            <a:spLocks noChangeArrowheads="1"/>
          </p:cNvSpPr>
          <p:nvPr/>
        </p:nvSpPr>
        <p:spPr bwMode="auto">
          <a:xfrm>
            <a:off x="5105400" y="1212850"/>
            <a:ext cx="1752600" cy="219483"/>
          </a:xfrm>
          <a:prstGeom prst="rect">
            <a:avLst/>
          </a:prstGeom>
          <a:solidFill>
            <a:srgbClr val="FFFF99"/>
          </a:solidFill>
          <a:ln w="9525">
            <a:solidFill>
              <a:schemeClr val="tx1"/>
            </a:solidFill>
            <a:miter lim="800000"/>
            <a:headEnd/>
            <a:tailEnd/>
          </a:ln>
        </p:spPr>
        <p:txBody>
          <a:bodyPr wrap="square" lIns="64960" tIns="32480" rIns="64960" bIns="32480">
            <a:spAutoFit/>
          </a:bodyPr>
          <a:lstStyle/>
          <a:p>
            <a:pPr defTabSz="650875">
              <a:spcBef>
                <a:spcPct val="50000"/>
              </a:spcBef>
            </a:pPr>
            <a:r>
              <a:rPr lang="en-US" b="1" dirty="0">
                <a:latin typeface="Arial" pitchFamily="34" charset="0"/>
                <a:cs typeface="Arial" pitchFamily="34" charset="0"/>
              </a:rPr>
              <a:t>Gap to be Corrected</a:t>
            </a:r>
          </a:p>
        </p:txBody>
      </p:sp>
      <p:sp>
        <p:nvSpPr>
          <p:cNvPr id="2054" name="Text Box 29"/>
          <p:cNvSpPr txBox="1">
            <a:spLocks noChangeArrowheads="1"/>
          </p:cNvSpPr>
          <p:nvPr/>
        </p:nvSpPr>
        <p:spPr bwMode="auto">
          <a:xfrm>
            <a:off x="304800" y="1219200"/>
            <a:ext cx="1828800" cy="219483"/>
          </a:xfrm>
          <a:prstGeom prst="rect">
            <a:avLst/>
          </a:prstGeom>
          <a:solidFill>
            <a:srgbClr val="FFFF99"/>
          </a:solidFill>
          <a:ln w="9525">
            <a:solidFill>
              <a:schemeClr val="tx1"/>
            </a:solidFill>
            <a:miter lim="800000"/>
            <a:headEnd/>
            <a:tailEnd/>
          </a:ln>
        </p:spPr>
        <p:txBody>
          <a:bodyPr wrap="square" lIns="64960" tIns="32480" rIns="64960" bIns="32480">
            <a:spAutoFit/>
          </a:bodyPr>
          <a:lstStyle/>
          <a:p>
            <a:pPr algn="ctr" defTabSz="650875">
              <a:spcBef>
                <a:spcPct val="50000"/>
              </a:spcBef>
            </a:pPr>
            <a:r>
              <a:rPr lang="en-US" b="1" dirty="0" smtClean="0">
                <a:latin typeface="Arial" pitchFamily="34" charset="0"/>
                <a:cs typeface="Arial" pitchFamily="34" charset="0"/>
              </a:rPr>
              <a:t>Problem/Project </a:t>
            </a:r>
            <a:r>
              <a:rPr lang="en-US" b="1" dirty="0">
                <a:latin typeface="Arial" pitchFamily="34" charset="0"/>
                <a:cs typeface="Arial" pitchFamily="34" charset="0"/>
              </a:rPr>
              <a:t>Statement</a:t>
            </a:r>
          </a:p>
        </p:txBody>
      </p:sp>
      <p:sp>
        <p:nvSpPr>
          <p:cNvPr id="2055" name="Text Box 94"/>
          <p:cNvSpPr txBox="1">
            <a:spLocks noChangeArrowheads="1"/>
          </p:cNvSpPr>
          <p:nvPr/>
        </p:nvSpPr>
        <p:spPr bwMode="auto">
          <a:xfrm>
            <a:off x="5181600" y="5724117"/>
            <a:ext cx="2590800" cy="219483"/>
          </a:xfrm>
          <a:prstGeom prst="rect">
            <a:avLst/>
          </a:prstGeom>
          <a:solidFill>
            <a:srgbClr val="FFFF99"/>
          </a:solidFill>
          <a:ln w="9525">
            <a:solidFill>
              <a:schemeClr val="tx1"/>
            </a:solidFill>
            <a:miter lim="800000"/>
            <a:headEnd/>
            <a:tailEnd/>
          </a:ln>
        </p:spPr>
        <p:txBody>
          <a:bodyPr lIns="64960" tIns="32480" rIns="64960" bIns="32480">
            <a:spAutoFit/>
          </a:bodyPr>
          <a:lstStyle/>
          <a:p>
            <a:pPr defTabSz="650875">
              <a:spcBef>
                <a:spcPct val="50000"/>
              </a:spcBef>
            </a:pPr>
            <a:r>
              <a:rPr lang="en-US" b="1" dirty="0" smtClean="0">
                <a:latin typeface="Arial" pitchFamily="34" charset="0"/>
                <a:cs typeface="Arial" pitchFamily="34" charset="0"/>
              </a:rPr>
              <a:t>Major Risks Identified</a:t>
            </a:r>
            <a:endParaRPr lang="en-US" b="1" dirty="0">
              <a:latin typeface="Arial" pitchFamily="34" charset="0"/>
              <a:cs typeface="Arial" pitchFamily="34" charset="0"/>
            </a:endParaRPr>
          </a:p>
        </p:txBody>
      </p:sp>
      <p:sp>
        <p:nvSpPr>
          <p:cNvPr id="2056" name="Text Box 97"/>
          <p:cNvSpPr txBox="1">
            <a:spLocks noChangeArrowheads="1"/>
          </p:cNvSpPr>
          <p:nvPr/>
        </p:nvSpPr>
        <p:spPr bwMode="auto">
          <a:xfrm>
            <a:off x="304800" y="2400300"/>
            <a:ext cx="1066800" cy="219483"/>
          </a:xfrm>
          <a:prstGeom prst="rect">
            <a:avLst/>
          </a:prstGeom>
          <a:solidFill>
            <a:srgbClr val="FFFF99"/>
          </a:solidFill>
          <a:ln w="9525">
            <a:solidFill>
              <a:schemeClr val="tx1"/>
            </a:solidFill>
            <a:miter lim="800000"/>
            <a:headEnd/>
            <a:tailEnd/>
          </a:ln>
        </p:spPr>
        <p:txBody>
          <a:bodyPr wrap="square" lIns="64960" tIns="32480" rIns="64960" bIns="32480">
            <a:spAutoFit/>
          </a:bodyPr>
          <a:lstStyle/>
          <a:p>
            <a:pPr defTabSz="650875">
              <a:spcBef>
                <a:spcPct val="50000"/>
              </a:spcBef>
            </a:pPr>
            <a:r>
              <a:rPr lang="en-US" b="1" dirty="0">
                <a:latin typeface="Arial" pitchFamily="34" charset="0"/>
                <a:cs typeface="Arial" pitchFamily="34" charset="0"/>
              </a:rPr>
              <a:t>Current State</a:t>
            </a:r>
          </a:p>
        </p:txBody>
      </p:sp>
      <p:sp>
        <p:nvSpPr>
          <p:cNvPr id="2057" name="Text Box 164"/>
          <p:cNvSpPr txBox="1">
            <a:spLocks noChangeArrowheads="1"/>
          </p:cNvSpPr>
          <p:nvPr/>
        </p:nvSpPr>
        <p:spPr bwMode="auto">
          <a:xfrm>
            <a:off x="304800" y="5497513"/>
            <a:ext cx="1371600" cy="219483"/>
          </a:xfrm>
          <a:prstGeom prst="rect">
            <a:avLst/>
          </a:prstGeom>
          <a:solidFill>
            <a:srgbClr val="FFFF99"/>
          </a:solidFill>
          <a:ln w="9525">
            <a:solidFill>
              <a:schemeClr val="tx1"/>
            </a:solidFill>
            <a:miter lim="800000"/>
            <a:headEnd/>
            <a:tailEnd/>
          </a:ln>
        </p:spPr>
        <p:txBody>
          <a:bodyPr wrap="square" lIns="64960" tIns="32480" rIns="64960" bIns="32480">
            <a:spAutoFit/>
          </a:bodyPr>
          <a:lstStyle/>
          <a:p>
            <a:pPr defTabSz="650875">
              <a:spcBef>
                <a:spcPct val="50000"/>
              </a:spcBef>
            </a:pPr>
            <a:r>
              <a:rPr lang="en-US" b="1" dirty="0">
                <a:latin typeface="Arial" pitchFamily="34" charset="0"/>
                <a:cs typeface="Arial" pitchFamily="34" charset="0"/>
              </a:rPr>
              <a:t>Case </a:t>
            </a:r>
            <a:r>
              <a:rPr lang="en-US" b="1" dirty="0" smtClean="0">
                <a:latin typeface="Arial" pitchFamily="34" charset="0"/>
                <a:cs typeface="Arial" pitchFamily="34" charset="0"/>
              </a:rPr>
              <a:t>for </a:t>
            </a:r>
            <a:r>
              <a:rPr lang="en-US" b="1" dirty="0">
                <a:latin typeface="Arial" pitchFamily="34" charset="0"/>
                <a:cs typeface="Arial" pitchFamily="34" charset="0"/>
              </a:rPr>
              <a:t>Change</a:t>
            </a:r>
          </a:p>
        </p:txBody>
      </p:sp>
      <p:sp>
        <p:nvSpPr>
          <p:cNvPr id="2058" name="Text Box 166"/>
          <p:cNvSpPr txBox="1">
            <a:spLocks noChangeArrowheads="1"/>
          </p:cNvSpPr>
          <p:nvPr/>
        </p:nvSpPr>
        <p:spPr bwMode="auto">
          <a:xfrm>
            <a:off x="304800" y="6172200"/>
            <a:ext cx="1981200" cy="219483"/>
          </a:xfrm>
          <a:prstGeom prst="rect">
            <a:avLst/>
          </a:prstGeom>
          <a:solidFill>
            <a:srgbClr val="FFFF99"/>
          </a:solidFill>
          <a:ln w="9525">
            <a:solidFill>
              <a:schemeClr val="tx1"/>
            </a:solidFill>
            <a:miter lim="800000"/>
            <a:headEnd/>
            <a:tailEnd/>
          </a:ln>
        </p:spPr>
        <p:txBody>
          <a:bodyPr wrap="square" lIns="64960" tIns="32480" rIns="64960" bIns="32480">
            <a:spAutoFit/>
          </a:bodyPr>
          <a:lstStyle/>
          <a:p>
            <a:pPr defTabSz="650875">
              <a:spcBef>
                <a:spcPct val="50000"/>
              </a:spcBef>
            </a:pPr>
            <a:r>
              <a:rPr lang="en-US" b="1" dirty="0">
                <a:latin typeface="Arial" pitchFamily="34" charset="0"/>
                <a:cs typeface="Arial" pitchFamily="34" charset="0"/>
              </a:rPr>
              <a:t>Key Business Assumptions</a:t>
            </a:r>
          </a:p>
        </p:txBody>
      </p:sp>
      <p:graphicFrame>
        <p:nvGraphicFramePr>
          <p:cNvPr id="2608" name="Group 560"/>
          <p:cNvGraphicFramePr>
            <a:graphicFrameLocks noGrp="1"/>
          </p:cNvGraphicFramePr>
          <p:nvPr>
            <p:extLst>
              <p:ext uri="{D42A27DB-BD31-4B8C-83A1-F6EECF244321}">
                <p14:modId xmlns:p14="http://schemas.microsoft.com/office/powerpoint/2010/main" val="1109289855"/>
              </p:ext>
            </p:extLst>
          </p:nvPr>
        </p:nvGraphicFramePr>
        <p:xfrm>
          <a:off x="196851" y="4028917"/>
          <a:ext cx="4649469" cy="936783"/>
        </p:xfrm>
        <a:graphic>
          <a:graphicData uri="http://schemas.openxmlformats.org/drawingml/2006/table">
            <a:tbl>
              <a:tblPr/>
              <a:tblGrid>
                <a:gridCol w="2687155"/>
                <a:gridCol w="821075"/>
                <a:gridCol w="1141239"/>
              </a:tblGrid>
              <a:tr h="198120">
                <a:tc>
                  <a:txBody>
                    <a:bodyPr/>
                    <a:lstStyle/>
                    <a:p>
                      <a:pPr marL="0" marR="0" lvl="0" indent="0" algn="l" defTabSz="1039813" rtl="0" eaLnBrk="1" fontAlgn="base" latinLnBrk="0" hangingPunct="1">
                        <a:lnSpc>
                          <a:spcPct val="100000"/>
                        </a:lnSpc>
                        <a:spcBef>
                          <a:spcPct val="20000"/>
                        </a:spcBef>
                        <a:spcAft>
                          <a:spcPct val="0"/>
                        </a:spcAft>
                        <a:buClrTx/>
                        <a:buSzTx/>
                        <a:buFontTx/>
                        <a:buNone/>
                        <a:tabLst/>
                      </a:pPr>
                      <a:r>
                        <a:rPr kumimoji="0" lang="en-US" sz="900" b="1" i="0" u="none" strike="noStrike" cap="none" normalizeH="0" baseline="0" dirty="0" smtClean="0">
                          <a:ln>
                            <a:noFill/>
                          </a:ln>
                          <a:solidFill>
                            <a:schemeClr val="tx1"/>
                          </a:solidFill>
                          <a:effectLst/>
                          <a:latin typeface="Arial" pitchFamily="34" charset="0"/>
                          <a:cs typeface="Arial" pitchFamily="34" charset="0"/>
                        </a:rPr>
                        <a:t>Performance Criteria</a:t>
                      </a:r>
                    </a:p>
                  </a:txBody>
                  <a:tcPr marL="91425" marR="91425"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1039813" rtl="0" eaLnBrk="1" fontAlgn="base" latinLnBrk="0" hangingPunct="1">
                        <a:lnSpc>
                          <a:spcPct val="100000"/>
                        </a:lnSpc>
                        <a:spcBef>
                          <a:spcPct val="20000"/>
                        </a:spcBef>
                        <a:spcAft>
                          <a:spcPct val="0"/>
                        </a:spcAft>
                        <a:buClrTx/>
                        <a:buSzTx/>
                        <a:buFontTx/>
                        <a:buNone/>
                        <a:tabLst/>
                      </a:pPr>
                      <a:r>
                        <a:rPr kumimoji="0" lang="en-US" sz="900" b="1" i="0" u="none" strike="noStrike" cap="none" normalizeH="0" baseline="0" dirty="0" smtClean="0">
                          <a:ln>
                            <a:noFill/>
                          </a:ln>
                          <a:solidFill>
                            <a:schemeClr val="tx1"/>
                          </a:solidFill>
                          <a:effectLst/>
                          <a:latin typeface="Arial" pitchFamily="34" charset="0"/>
                          <a:cs typeface="Arial" pitchFamily="34" charset="0"/>
                        </a:rPr>
                        <a:t>Current</a:t>
                      </a:r>
                    </a:p>
                  </a:txBody>
                  <a:tcPr marL="91425" marR="91425"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1039813" rtl="0" eaLnBrk="1" fontAlgn="base" latinLnBrk="0" hangingPunct="1">
                        <a:lnSpc>
                          <a:spcPct val="100000"/>
                        </a:lnSpc>
                        <a:spcBef>
                          <a:spcPct val="20000"/>
                        </a:spcBef>
                        <a:spcAft>
                          <a:spcPct val="0"/>
                        </a:spcAft>
                        <a:buClrTx/>
                        <a:buSzTx/>
                        <a:buFontTx/>
                        <a:buNone/>
                        <a:tabLst/>
                      </a:pPr>
                      <a:r>
                        <a:rPr kumimoji="0" lang="en-US" sz="900" b="1" i="0" u="none" strike="noStrike" cap="none" normalizeH="0" baseline="0" dirty="0" smtClean="0">
                          <a:ln>
                            <a:noFill/>
                          </a:ln>
                          <a:solidFill>
                            <a:schemeClr val="tx1"/>
                          </a:solidFill>
                          <a:effectLst/>
                          <a:latin typeface="Arial" pitchFamily="34" charset="0"/>
                          <a:cs typeface="Arial" pitchFamily="34" charset="0"/>
                        </a:rPr>
                        <a:t>Target</a:t>
                      </a:r>
                    </a:p>
                  </a:txBody>
                  <a:tcPr marL="91425" marR="91425"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r>
              <a:tr h="175274">
                <a:tc>
                  <a:txBody>
                    <a:bodyPr/>
                    <a:lstStyle/>
                    <a:p>
                      <a:pPr marL="0" marR="0" lvl="0" indent="0" algn="l" defTabSz="1039813" rtl="0" eaLnBrk="1" fontAlgn="base" latinLnBrk="0" hangingPunct="1">
                        <a:lnSpc>
                          <a:spcPct val="100000"/>
                        </a:lnSpc>
                        <a:spcBef>
                          <a:spcPct val="20000"/>
                        </a:spcBef>
                        <a:spcAft>
                          <a:spcPct val="0"/>
                        </a:spcAft>
                        <a:buClrTx/>
                        <a:buSzTx/>
                        <a:buFontTx/>
                        <a:buNone/>
                        <a:tabLst/>
                      </a:pPr>
                      <a:r>
                        <a:rPr kumimoji="0" lang="en-US" sz="800" b="0" i="0" u="none" strike="noStrike" cap="none" normalizeH="0" baseline="0" dirty="0" smtClean="0">
                          <a:ln>
                            <a:noFill/>
                          </a:ln>
                          <a:solidFill>
                            <a:schemeClr val="tx1"/>
                          </a:solidFill>
                          <a:effectLst/>
                          <a:latin typeface="Arial" pitchFamily="34" charset="0"/>
                          <a:cs typeface="Arial" pitchFamily="34" charset="0"/>
                        </a:rPr>
                        <a:t>Summarize  Key Performance Requirements</a:t>
                      </a:r>
                    </a:p>
                  </a:txBody>
                  <a:tcPr marL="91425" marR="91425"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1039813"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txBody>
                  <a:tcPr marL="91425" marR="91425"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1039813" rtl="0" eaLnBrk="1" fontAlgn="base" latinLnBrk="0" hangingPunct="1">
                        <a:lnSpc>
                          <a:spcPct val="100000"/>
                        </a:lnSpc>
                        <a:spcBef>
                          <a:spcPct val="20000"/>
                        </a:spcBef>
                        <a:spcAft>
                          <a:spcPct val="0"/>
                        </a:spcAft>
                        <a:buClrTx/>
                        <a:buSzTx/>
                        <a:buFontTx/>
                        <a:buNone/>
                        <a:tabLst/>
                      </a:pP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txBody>
                  <a:tcPr marL="91425" marR="91425"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38311">
                <a:tc>
                  <a:txBody>
                    <a:bodyPr/>
                    <a:lstStyle/>
                    <a:p>
                      <a:pPr marL="0" marR="0" lvl="0" indent="0" algn="l" defTabSz="1039813" rtl="0" eaLnBrk="1" fontAlgn="base" latinLnBrk="0" hangingPunct="1">
                        <a:lnSpc>
                          <a:spcPct val="100000"/>
                        </a:lnSpc>
                        <a:spcBef>
                          <a:spcPct val="20000"/>
                        </a:spcBef>
                        <a:spcAft>
                          <a:spcPct val="0"/>
                        </a:spcAft>
                        <a:buClrTx/>
                        <a:buSzTx/>
                        <a:buFontTx/>
                        <a:buNone/>
                        <a:tabLst/>
                      </a:pP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txBody>
                  <a:tcPr marL="91425" marR="91425"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1039813" rtl="0" eaLnBrk="1" fontAlgn="base" latinLnBrk="0" hangingPunct="1">
                        <a:lnSpc>
                          <a:spcPct val="100000"/>
                        </a:lnSpc>
                        <a:spcBef>
                          <a:spcPct val="20000"/>
                        </a:spcBef>
                        <a:spcAft>
                          <a:spcPct val="0"/>
                        </a:spcAft>
                        <a:buClrTx/>
                        <a:buSzTx/>
                        <a:buFontTx/>
                        <a:buNone/>
                        <a:tabLst/>
                      </a:pP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txBody>
                  <a:tcPr marL="91425" marR="91425"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1039813" rtl="0" eaLnBrk="1" fontAlgn="base" latinLnBrk="0" hangingPunct="1">
                        <a:lnSpc>
                          <a:spcPct val="100000"/>
                        </a:lnSpc>
                        <a:spcBef>
                          <a:spcPct val="20000"/>
                        </a:spcBef>
                        <a:spcAft>
                          <a:spcPct val="0"/>
                        </a:spcAft>
                        <a:buClrTx/>
                        <a:buSzTx/>
                        <a:buFontTx/>
                        <a:buNone/>
                        <a:tabLst/>
                      </a:pP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txBody>
                  <a:tcPr marL="91425" marR="91425"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41300">
                <a:tc>
                  <a:txBody>
                    <a:bodyPr/>
                    <a:lstStyle/>
                    <a:p>
                      <a:pPr marL="0" marR="0" lvl="0" indent="0" algn="l" defTabSz="1039813" rtl="0" eaLnBrk="1" fontAlgn="base" latinLnBrk="0" hangingPunct="1">
                        <a:lnSpc>
                          <a:spcPct val="100000"/>
                        </a:lnSpc>
                        <a:spcBef>
                          <a:spcPct val="20000"/>
                        </a:spcBef>
                        <a:spcAft>
                          <a:spcPct val="0"/>
                        </a:spcAft>
                        <a:buClrTx/>
                        <a:buSzTx/>
                        <a:buFontTx/>
                        <a:buNone/>
                        <a:tabLst/>
                      </a:pP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txBody>
                  <a:tcPr marL="91425" marR="91425"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1039813" rtl="0" eaLnBrk="1" fontAlgn="base" latinLnBrk="0" hangingPunct="1">
                        <a:lnSpc>
                          <a:spcPct val="100000"/>
                        </a:lnSpc>
                        <a:spcBef>
                          <a:spcPct val="20000"/>
                        </a:spcBef>
                        <a:spcAft>
                          <a:spcPct val="0"/>
                        </a:spcAft>
                        <a:buClrTx/>
                        <a:buSzTx/>
                        <a:buFontTx/>
                        <a:buNone/>
                        <a:tabLst/>
                      </a:pP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txBody>
                  <a:tcPr marL="91425" marR="91425"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1039813" rtl="0" eaLnBrk="1" fontAlgn="base" latinLnBrk="0" hangingPunct="1">
                        <a:lnSpc>
                          <a:spcPct val="100000"/>
                        </a:lnSpc>
                        <a:spcBef>
                          <a:spcPct val="20000"/>
                        </a:spcBef>
                        <a:spcAft>
                          <a:spcPct val="0"/>
                        </a:spcAft>
                        <a:buClrTx/>
                        <a:buSzTx/>
                        <a:buFontTx/>
                        <a:buNone/>
                        <a:tabLst/>
                      </a:pP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txBody>
                  <a:tcPr marL="91425" marR="91425"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2081" name="Text Box 319"/>
          <p:cNvSpPr txBox="1">
            <a:spLocks noChangeArrowheads="1"/>
          </p:cNvSpPr>
          <p:nvPr/>
        </p:nvSpPr>
        <p:spPr bwMode="auto">
          <a:xfrm>
            <a:off x="5105400" y="2508250"/>
            <a:ext cx="1676400" cy="219483"/>
          </a:xfrm>
          <a:prstGeom prst="rect">
            <a:avLst/>
          </a:prstGeom>
          <a:solidFill>
            <a:srgbClr val="FFFF99"/>
          </a:solidFill>
          <a:ln w="9525">
            <a:solidFill>
              <a:schemeClr val="tx1"/>
            </a:solidFill>
            <a:miter lim="800000"/>
            <a:headEnd/>
            <a:tailEnd/>
          </a:ln>
        </p:spPr>
        <p:txBody>
          <a:bodyPr wrap="square" lIns="64960" tIns="32480" rIns="64960" bIns="32480">
            <a:spAutoFit/>
          </a:bodyPr>
          <a:lstStyle/>
          <a:p>
            <a:pPr defTabSz="650875">
              <a:spcBef>
                <a:spcPct val="50000"/>
              </a:spcBef>
            </a:pPr>
            <a:r>
              <a:rPr lang="en-US" b="1">
                <a:latin typeface="Arial" pitchFamily="34" charset="0"/>
                <a:cs typeface="Arial" pitchFamily="34" charset="0"/>
              </a:rPr>
              <a:t>Scope Statement</a:t>
            </a:r>
          </a:p>
        </p:txBody>
      </p:sp>
      <p:sp>
        <p:nvSpPr>
          <p:cNvPr id="2145" name="Text Box 321"/>
          <p:cNvSpPr txBox="1">
            <a:spLocks noChangeAspect="1" noChangeArrowheads="1"/>
          </p:cNvSpPr>
          <p:nvPr/>
        </p:nvSpPr>
        <p:spPr bwMode="auto">
          <a:xfrm>
            <a:off x="4851480" y="1136650"/>
            <a:ext cx="177720" cy="252991"/>
          </a:xfrm>
          <a:prstGeom prst="rect">
            <a:avLst/>
          </a:prstGeom>
          <a:noFill/>
          <a:ln w="38100">
            <a:solidFill>
              <a:schemeClr val="tx1"/>
            </a:solidFill>
            <a:miter lim="800000"/>
            <a:headEnd/>
            <a:tailEnd/>
          </a:ln>
        </p:spPr>
        <p:txBody>
          <a:bodyPr lIns="62042" tIns="31021" rIns="62042" bIns="31021" anchor="ctr" anchorCtr="1"/>
          <a:lstStyle/>
          <a:p>
            <a:pPr>
              <a:spcBef>
                <a:spcPct val="50000"/>
              </a:spcBef>
            </a:pPr>
            <a:r>
              <a:rPr lang="en-US" sz="1200" b="1" dirty="0">
                <a:latin typeface="Arial" pitchFamily="34" charset="0"/>
                <a:cs typeface="Arial" pitchFamily="34" charset="0"/>
              </a:rPr>
              <a:t>1</a:t>
            </a:r>
          </a:p>
        </p:txBody>
      </p:sp>
      <p:sp>
        <p:nvSpPr>
          <p:cNvPr id="2146" name="Rectangle 322"/>
          <p:cNvSpPr>
            <a:spLocks noChangeArrowheads="1"/>
          </p:cNvSpPr>
          <p:nvPr/>
        </p:nvSpPr>
        <p:spPr bwMode="auto">
          <a:xfrm>
            <a:off x="196850" y="1136650"/>
            <a:ext cx="4832350" cy="2757488"/>
          </a:xfrm>
          <a:prstGeom prst="rect">
            <a:avLst/>
          </a:prstGeom>
          <a:noFill/>
          <a:ln w="38100">
            <a:solidFill>
              <a:schemeClr val="tx1"/>
            </a:solidFill>
            <a:miter lim="800000"/>
            <a:headEnd/>
            <a:tailEnd/>
          </a:ln>
        </p:spPr>
        <p:txBody>
          <a:bodyPr wrap="none" anchor="ctr"/>
          <a:lstStyle/>
          <a:p>
            <a:endParaRPr lang="en-US">
              <a:latin typeface="Arial" pitchFamily="34" charset="0"/>
              <a:cs typeface="Arial" pitchFamily="34" charset="0"/>
            </a:endParaRPr>
          </a:p>
        </p:txBody>
      </p:sp>
      <p:grpSp>
        <p:nvGrpSpPr>
          <p:cNvPr id="2083" name="Group 327"/>
          <p:cNvGrpSpPr>
            <a:grpSpLocks/>
          </p:cNvGrpSpPr>
          <p:nvPr/>
        </p:nvGrpSpPr>
        <p:grpSpPr bwMode="auto">
          <a:xfrm>
            <a:off x="196850" y="3894138"/>
            <a:ext cx="4832350" cy="3268662"/>
            <a:chOff x="192" y="816"/>
            <a:chExt cx="4704" cy="2496"/>
          </a:xfrm>
        </p:grpSpPr>
        <p:sp>
          <p:nvSpPr>
            <p:cNvPr id="2143" name="Text Box 328"/>
            <p:cNvSpPr txBox="1">
              <a:spLocks noChangeAspect="1" noChangeArrowheads="1"/>
            </p:cNvSpPr>
            <p:nvPr/>
          </p:nvSpPr>
          <p:spPr bwMode="auto">
            <a:xfrm>
              <a:off x="4723" y="816"/>
              <a:ext cx="173" cy="229"/>
            </a:xfrm>
            <a:prstGeom prst="rect">
              <a:avLst/>
            </a:prstGeom>
            <a:noFill/>
            <a:ln w="38100">
              <a:solidFill>
                <a:schemeClr val="tx1"/>
              </a:solidFill>
              <a:miter lim="800000"/>
              <a:headEnd/>
              <a:tailEnd/>
            </a:ln>
          </p:spPr>
          <p:txBody>
            <a:bodyPr lIns="62042" tIns="31021" rIns="62042" bIns="31021" anchor="ctr" anchorCtr="1"/>
            <a:lstStyle/>
            <a:p>
              <a:pPr>
                <a:spcBef>
                  <a:spcPct val="50000"/>
                </a:spcBef>
              </a:pPr>
              <a:r>
                <a:rPr lang="en-US" sz="1200" b="1" dirty="0">
                  <a:latin typeface="Arial" pitchFamily="34" charset="0"/>
                  <a:cs typeface="Arial" pitchFamily="34" charset="0"/>
                </a:rPr>
                <a:t>3</a:t>
              </a:r>
            </a:p>
          </p:txBody>
        </p:sp>
        <p:sp>
          <p:nvSpPr>
            <p:cNvPr id="2144" name="Rectangle 329"/>
            <p:cNvSpPr>
              <a:spLocks noChangeArrowheads="1"/>
            </p:cNvSpPr>
            <p:nvPr/>
          </p:nvSpPr>
          <p:spPr bwMode="auto">
            <a:xfrm>
              <a:off x="192" y="816"/>
              <a:ext cx="4704" cy="2496"/>
            </a:xfrm>
            <a:prstGeom prst="rect">
              <a:avLst/>
            </a:prstGeom>
            <a:noFill/>
            <a:ln w="38100">
              <a:solidFill>
                <a:schemeClr val="tx1"/>
              </a:solidFill>
              <a:miter lim="800000"/>
              <a:headEnd/>
              <a:tailEnd/>
            </a:ln>
          </p:spPr>
          <p:txBody>
            <a:bodyPr wrap="none" anchor="ctr"/>
            <a:lstStyle/>
            <a:p>
              <a:endParaRPr lang="en-US">
                <a:latin typeface="Arial" pitchFamily="34" charset="0"/>
                <a:cs typeface="Arial" pitchFamily="34" charset="0"/>
              </a:endParaRPr>
            </a:p>
          </p:txBody>
        </p:sp>
      </p:grpSp>
      <p:grpSp>
        <p:nvGrpSpPr>
          <p:cNvPr id="2084" name="Group 330"/>
          <p:cNvGrpSpPr>
            <a:grpSpLocks/>
          </p:cNvGrpSpPr>
          <p:nvPr/>
        </p:nvGrpSpPr>
        <p:grpSpPr bwMode="auto">
          <a:xfrm>
            <a:off x="5029200" y="3894138"/>
            <a:ext cx="4832350" cy="3268662"/>
            <a:chOff x="192" y="816"/>
            <a:chExt cx="4704" cy="2496"/>
          </a:xfrm>
        </p:grpSpPr>
        <p:sp>
          <p:nvSpPr>
            <p:cNvPr id="2141" name="Text Box 331"/>
            <p:cNvSpPr txBox="1">
              <a:spLocks noChangeAspect="1" noChangeArrowheads="1"/>
            </p:cNvSpPr>
            <p:nvPr/>
          </p:nvSpPr>
          <p:spPr bwMode="auto">
            <a:xfrm>
              <a:off x="4723" y="816"/>
              <a:ext cx="173" cy="229"/>
            </a:xfrm>
            <a:prstGeom prst="rect">
              <a:avLst/>
            </a:prstGeom>
            <a:noFill/>
            <a:ln w="38100">
              <a:solidFill>
                <a:schemeClr val="tx1"/>
              </a:solidFill>
              <a:miter lim="800000"/>
              <a:headEnd/>
              <a:tailEnd/>
            </a:ln>
          </p:spPr>
          <p:txBody>
            <a:bodyPr lIns="62042" tIns="31021" rIns="62042" bIns="31021" anchor="ctr" anchorCtr="1"/>
            <a:lstStyle/>
            <a:p>
              <a:pPr>
                <a:spcBef>
                  <a:spcPct val="50000"/>
                </a:spcBef>
              </a:pPr>
              <a:r>
                <a:rPr lang="en-US" sz="1200" b="1" dirty="0">
                  <a:latin typeface="Arial" pitchFamily="34" charset="0"/>
                  <a:cs typeface="Arial" pitchFamily="34" charset="0"/>
                </a:rPr>
                <a:t>4</a:t>
              </a:r>
            </a:p>
          </p:txBody>
        </p:sp>
        <p:sp>
          <p:nvSpPr>
            <p:cNvPr id="2142" name="Rectangle 332"/>
            <p:cNvSpPr>
              <a:spLocks noChangeArrowheads="1"/>
            </p:cNvSpPr>
            <p:nvPr/>
          </p:nvSpPr>
          <p:spPr bwMode="auto">
            <a:xfrm>
              <a:off x="192" y="816"/>
              <a:ext cx="4704" cy="2496"/>
            </a:xfrm>
            <a:prstGeom prst="rect">
              <a:avLst/>
            </a:prstGeom>
            <a:noFill/>
            <a:ln w="38100">
              <a:solidFill>
                <a:schemeClr val="tx1"/>
              </a:solidFill>
              <a:miter lim="800000"/>
              <a:headEnd/>
              <a:tailEnd/>
            </a:ln>
          </p:spPr>
          <p:txBody>
            <a:bodyPr wrap="none" anchor="ctr"/>
            <a:lstStyle/>
            <a:p>
              <a:endParaRPr lang="en-US">
                <a:latin typeface="Arial" pitchFamily="34" charset="0"/>
                <a:cs typeface="Arial" pitchFamily="34" charset="0"/>
              </a:endParaRPr>
            </a:p>
          </p:txBody>
        </p:sp>
      </p:grpSp>
      <p:sp>
        <p:nvSpPr>
          <p:cNvPr id="2139" name="Text Box 334"/>
          <p:cNvSpPr txBox="1">
            <a:spLocks noChangeAspect="1" noChangeArrowheads="1"/>
          </p:cNvSpPr>
          <p:nvPr/>
        </p:nvSpPr>
        <p:spPr bwMode="auto">
          <a:xfrm>
            <a:off x="9683830" y="1136650"/>
            <a:ext cx="177720" cy="252991"/>
          </a:xfrm>
          <a:prstGeom prst="rect">
            <a:avLst/>
          </a:prstGeom>
          <a:noFill/>
          <a:ln w="38100">
            <a:solidFill>
              <a:schemeClr val="tx1"/>
            </a:solidFill>
            <a:miter lim="800000"/>
            <a:headEnd/>
            <a:tailEnd/>
          </a:ln>
        </p:spPr>
        <p:txBody>
          <a:bodyPr lIns="62042" tIns="31021" rIns="62042" bIns="31021" anchor="ctr" anchorCtr="1"/>
          <a:lstStyle/>
          <a:p>
            <a:pPr>
              <a:spcBef>
                <a:spcPct val="50000"/>
              </a:spcBef>
            </a:pPr>
            <a:r>
              <a:rPr lang="en-US" sz="1200" b="1" dirty="0">
                <a:latin typeface="Arial" pitchFamily="34" charset="0"/>
                <a:cs typeface="Arial" pitchFamily="34" charset="0"/>
              </a:rPr>
              <a:t>2</a:t>
            </a:r>
          </a:p>
        </p:txBody>
      </p:sp>
      <p:sp>
        <p:nvSpPr>
          <p:cNvPr id="2140" name="Rectangle 335"/>
          <p:cNvSpPr>
            <a:spLocks noChangeArrowheads="1"/>
          </p:cNvSpPr>
          <p:nvPr/>
        </p:nvSpPr>
        <p:spPr bwMode="auto">
          <a:xfrm>
            <a:off x="5029200" y="1136650"/>
            <a:ext cx="4832350" cy="2757488"/>
          </a:xfrm>
          <a:prstGeom prst="rect">
            <a:avLst/>
          </a:prstGeom>
          <a:noFill/>
          <a:ln w="38100">
            <a:solidFill>
              <a:schemeClr val="tx1"/>
            </a:solidFill>
            <a:miter lim="800000"/>
            <a:headEnd/>
            <a:tailEnd/>
          </a:ln>
        </p:spPr>
        <p:txBody>
          <a:bodyPr wrap="none" anchor="ctr"/>
          <a:lstStyle/>
          <a:p>
            <a:endParaRPr lang="en-US">
              <a:latin typeface="Arial" pitchFamily="34" charset="0"/>
              <a:cs typeface="Arial" pitchFamily="34" charset="0"/>
            </a:endParaRPr>
          </a:p>
        </p:txBody>
      </p:sp>
      <p:graphicFrame>
        <p:nvGraphicFramePr>
          <p:cNvPr id="2612" name="Group 564"/>
          <p:cNvGraphicFramePr>
            <a:graphicFrameLocks noGrp="1"/>
          </p:cNvGraphicFramePr>
          <p:nvPr>
            <p:extLst>
              <p:ext uri="{D42A27DB-BD31-4B8C-83A1-F6EECF244321}">
                <p14:modId xmlns:p14="http://schemas.microsoft.com/office/powerpoint/2010/main" val="2140741431"/>
              </p:ext>
            </p:extLst>
          </p:nvPr>
        </p:nvGraphicFramePr>
        <p:xfrm>
          <a:off x="5181600" y="4023444"/>
          <a:ext cx="4267200" cy="1462956"/>
        </p:xfrm>
        <a:graphic>
          <a:graphicData uri="http://schemas.openxmlformats.org/drawingml/2006/table">
            <a:tbl>
              <a:tblPr/>
              <a:tblGrid>
                <a:gridCol w="3505200"/>
                <a:gridCol w="762000"/>
              </a:tblGrid>
              <a:tr h="241300">
                <a:tc>
                  <a:txBody>
                    <a:bodyPr/>
                    <a:lstStyle/>
                    <a:p>
                      <a:pPr marL="0" marR="0" lvl="0" indent="0" algn="l" defTabSz="1039813" rtl="0" eaLnBrk="1" fontAlgn="base" latinLnBrk="0" hangingPunct="1">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cs typeface="Arial" pitchFamily="34" charset="0"/>
                        </a:rPr>
                        <a:t>Key Project Milestones</a:t>
                      </a:r>
                    </a:p>
                  </a:txBody>
                  <a:tcPr marL="91425" marR="91425"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1039813" rtl="0" eaLnBrk="1" fontAlgn="base" latinLnBrk="0" hangingPunct="1">
                        <a:lnSpc>
                          <a:spcPct val="100000"/>
                        </a:lnSpc>
                        <a:spcBef>
                          <a:spcPct val="20000"/>
                        </a:spcBef>
                        <a:spcAft>
                          <a:spcPct val="0"/>
                        </a:spcAft>
                        <a:buClrTx/>
                        <a:buSzTx/>
                        <a:buFontTx/>
                        <a:buNone/>
                        <a:tabLst/>
                      </a:pPr>
                      <a:r>
                        <a:rPr kumimoji="0" lang="en-US" sz="1000" b="1" i="0" u="none" strike="noStrike" cap="none" normalizeH="0" baseline="0" smtClean="0">
                          <a:ln>
                            <a:noFill/>
                          </a:ln>
                          <a:solidFill>
                            <a:schemeClr val="tx1"/>
                          </a:solidFill>
                          <a:effectLst/>
                          <a:latin typeface="Arial" pitchFamily="34" charset="0"/>
                          <a:cs typeface="Arial" pitchFamily="34" charset="0"/>
                        </a:rPr>
                        <a:t>Date</a:t>
                      </a:r>
                    </a:p>
                  </a:txBody>
                  <a:tcPr marL="91425" marR="91425"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r>
              <a:tr h="241300">
                <a:tc>
                  <a:txBody>
                    <a:bodyPr/>
                    <a:lstStyle/>
                    <a:p>
                      <a:pPr marL="0" marR="0" lvl="0" indent="0" algn="l" defTabSz="1039813" rtl="0" eaLnBrk="1" fontAlgn="base" latinLnBrk="0" hangingPunct="1">
                        <a:lnSpc>
                          <a:spcPct val="100000"/>
                        </a:lnSpc>
                        <a:spcBef>
                          <a:spcPct val="20000"/>
                        </a:spcBef>
                        <a:spcAft>
                          <a:spcPct val="0"/>
                        </a:spcAft>
                        <a:buClrTx/>
                        <a:buSzTx/>
                        <a:buFontTx/>
                        <a:buNone/>
                        <a:tabLst/>
                      </a:pP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txBody>
                  <a:tcPr marL="91425" marR="91425"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1039813" rtl="0" eaLnBrk="1" fontAlgn="base" latinLnBrk="0" hangingPunct="1">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pitchFamily="34" charset="0"/>
                        <a:cs typeface="Arial" pitchFamily="34" charset="0"/>
                      </a:endParaRPr>
                    </a:p>
                  </a:txBody>
                  <a:tcPr marL="91425" marR="91425"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41300">
                <a:tc>
                  <a:txBody>
                    <a:bodyPr/>
                    <a:lstStyle/>
                    <a:p>
                      <a:pPr marL="0" marR="0" lvl="0" indent="0" algn="l" defTabSz="1039813" rtl="0" eaLnBrk="1" fontAlgn="base" latinLnBrk="0" hangingPunct="1">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pitchFamily="34" charset="0"/>
                        <a:cs typeface="Arial" pitchFamily="34" charset="0"/>
                      </a:endParaRPr>
                    </a:p>
                  </a:txBody>
                  <a:tcPr marL="91425" marR="91425"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1039813" rtl="0" eaLnBrk="1" fontAlgn="base" latinLnBrk="0" hangingPunct="1">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pitchFamily="34" charset="0"/>
                        <a:cs typeface="Arial" pitchFamily="34" charset="0"/>
                      </a:endParaRPr>
                    </a:p>
                  </a:txBody>
                  <a:tcPr marL="91425" marR="91425"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41300">
                <a:tc>
                  <a:txBody>
                    <a:bodyPr/>
                    <a:lstStyle/>
                    <a:p>
                      <a:pPr marL="0" marR="0" lvl="0" indent="0" algn="l" defTabSz="1039813" rtl="0" eaLnBrk="1" fontAlgn="base" latinLnBrk="0" hangingPunct="1">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pitchFamily="34" charset="0"/>
                        <a:cs typeface="Arial" pitchFamily="34" charset="0"/>
                      </a:endParaRPr>
                    </a:p>
                  </a:txBody>
                  <a:tcPr marL="91425" marR="91425"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1039813" rtl="0" eaLnBrk="1" fontAlgn="base" latinLnBrk="0" hangingPunct="1">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pitchFamily="34" charset="0"/>
                        <a:cs typeface="Arial" pitchFamily="34" charset="0"/>
                      </a:endParaRPr>
                    </a:p>
                  </a:txBody>
                  <a:tcPr marL="91425" marR="91425"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41300">
                <a:tc>
                  <a:txBody>
                    <a:bodyPr/>
                    <a:lstStyle/>
                    <a:p>
                      <a:pPr marL="0" marR="0" lvl="0" indent="0" algn="l" defTabSz="1039813" rtl="0" eaLnBrk="1" fontAlgn="base" latinLnBrk="0" hangingPunct="1">
                        <a:lnSpc>
                          <a:spcPct val="100000"/>
                        </a:lnSpc>
                        <a:spcBef>
                          <a:spcPct val="20000"/>
                        </a:spcBef>
                        <a:spcAft>
                          <a:spcPct val="0"/>
                        </a:spcAft>
                        <a:buClrTx/>
                        <a:buSzTx/>
                        <a:buFontTx/>
                        <a:buNone/>
                        <a:tabLst/>
                        <a:defRPr/>
                      </a:pP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txBody>
                  <a:tcPr marL="91425" marR="91425"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1039813" rtl="0" eaLnBrk="1" fontAlgn="base" latinLnBrk="0" hangingPunct="1">
                        <a:lnSpc>
                          <a:spcPct val="100000"/>
                        </a:lnSpc>
                        <a:spcBef>
                          <a:spcPct val="20000"/>
                        </a:spcBef>
                        <a:spcAft>
                          <a:spcPct val="0"/>
                        </a:spcAft>
                        <a:buClrTx/>
                        <a:buSzTx/>
                        <a:buFontTx/>
                        <a:buNone/>
                        <a:tabLst/>
                        <a:defRPr/>
                      </a:pP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txBody>
                  <a:tcPr marL="91425" marR="91425"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41300">
                <a:tc>
                  <a:txBody>
                    <a:bodyPr/>
                    <a:lstStyle/>
                    <a:p>
                      <a:pPr marL="0" marR="0" lvl="0" indent="0" algn="l" defTabSz="1039813"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txBody>
                  <a:tcPr marL="91425" marR="91425"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1039813"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txBody>
                  <a:tcPr marL="91425" marR="91425"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2109" name="Text Box 461"/>
          <p:cNvSpPr txBox="1">
            <a:spLocks noChangeArrowheads="1"/>
          </p:cNvSpPr>
          <p:nvPr/>
        </p:nvSpPr>
        <p:spPr bwMode="auto">
          <a:xfrm>
            <a:off x="3657600" y="5105400"/>
            <a:ext cx="1066800" cy="219483"/>
          </a:xfrm>
          <a:prstGeom prst="rect">
            <a:avLst/>
          </a:prstGeom>
          <a:solidFill>
            <a:srgbClr val="FFFF99"/>
          </a:solidFill>
          <a:ln w="9525">
            <a:solidFill>
              <a:schemeClr val="tx1"/>
            </a:solidFill>
            <a:miter lim="800000"/>
            <a:headEnd/>
            <a:tailEnd/>
          </a:ln>
        </p:spPr>
        <p:txBody>
          <a:bodyPr lIns="64960" tIns="32480" rIns="64960" bIns="32480">
            <a:spAutoFit/>
          </a:bodyPr>
          <a:lstStyle/>
          <a:p>
            <a:pPr algn="ctr" defTabSz="650875">
              <a:spcBef>
                <a:spcPct val="50000"/>
              </a:spcBef>
            </a:pPr>
            <a:r>
              <a:rPr lang="en-US" b="1" dirty="0">
                <a:latin typeface="Arial" pitchFamily="34" charset="0"/>
                <a:cs typeface="Arial" pitchFamily="34" charset="0"/>
              </a:rPr>
              <a:t>Prelim IRR </a:t>
            </a:r>
            <a:r>
              <a:rPr lang="en-US" b="1" dirty="0" smtClean="0">
                <a:latin typeface="Arial" pitchFamily="34" charset="0"/>
                <a:cs typeface="Arial" pitchFamily="34" charset="0"/>
              </a:rPr>
              <a:t>=</a:t>
            </a:r>
            <a:endParaRPr lang="en-US" b="1" dirty="0">
              <a:latin typeface="Arial" pitchFamily="34" charset="0"/>
              <a:cs typeface="Arial" pitchFamily="34" charset="0"/>
            </a:endParaRPr>
          </a:p>
        </p:txBody>
      </p:sp>
      <p:sp>
        <p:nvSpPr>
          <p:cNvPr id="2110" name="Text Box 462"/>
          <p:cNvSpPr txBox="1">
            <a:spLocks noChangeArrowheads="1"/>
          </p:cNvSpPr>
          <p:nvPr/>
        </p:nvSpPr>
        <p:spPr bwMode="auto">
          <a:xfrm>
            <a:off x="1984375" y="76200"/>
            <a:ext cx="3197225" cy="457200"/>
          </a:xfrm>
          <a:prstGeom prst="rect">
            <a:avLst/>
          </a:prstGeom>
          <a:noFill/>
          <a:ln w="9525">
            <a:noFill/>
            <a:miter lim="800000"/>
            <a:headEnd/>
            <a:tailEnd/>
          </a:ln>
        </p:spPr>
        <p:txBody>
          <a:bodyPr lIns="64960" tIns="32480" rIns="64960" bIns="32480" anchor="ctr"/>
          <a:lstStyle/>
          <a:p>
            <a:pPr defTabSz="650875">
              <a:lnSpc>
                <a:spcPct val="50000"/>
              </a:lnSpc>
              <a:spcBef>
                <a:spcPct val="50000"/>
              </a:spcBef>
            </a:pPr>
            <a:r>
              <a:rPr lang="en-US" sz="1800" b="1" u="sng" dirty="0" smtClean="0">
                <a:latin typeface="Arial" charset="0"/>
                <a:cs typeface="Arial" charset="0"/>
              </a:rPr>
              <a:t>Project </a:t>
            </a:r>
            <a:r>
              <a:rPr lang="en-US" sz="1800" b="1" u="sng" dirty="0">
                <a:latin typeface="Arial" charset="0"/>
                <a:cs typeface="Arial" charset="0"/>
              </a:rPr>
              <a:t>Charter</a:t>
            </a:r>
          </a:p>
        </p:txBody>
      </p:sp>
      <p:sp>
        <p:nvSpPr>
          <p:cNvPr id="2111" name="Text Box 465"/>
          <p:cNvSpPr txBox="1">
            <a:spLocks noChangeArrowheads="1"/>
          </p:cNvSpPr>
          <p:nvPr/>
        </p:nvSpPr>
        <p:spPr bwMode="auto">
          <a:xfrm>
            <a:off x="381000" y="3556084"/>
            <a:ext cx="4648200" cy="253916"/>
          </a:xfrm>
          <a:prstGeom prst="rect">
            <a:avLst/>
          </a:prstGeom>
          <a:noFill/>
          <a:ln w="9525">
            <a:noFill/>
            <a:miter lim="800000"/>
            <a:headEnd/>
            <a:tailEnd/>
          </a:ln>
        </p:spPr>
        <p:txBody>
          <a:bodyPr>
            <a:spAutoFit/>
          </a:bodyPr>
          <a:lstStyle/>
          <a:p>
            <a:pPr algn="just">
              <a:lnSpc>
                <a:spcPct val="105000"/>
              </a:lnSpc>
              <a:spcAft>
                <a:spcPct val="50000"/>
              </a:spcAft>
            </a:pPr>
            <a:r>
              <a:rPr lang="en-US" dirty="0" smtClean="0">
                <a:latin typeface="Arial" pitchFamily="34" charset="0"/>
                <a:cs typeface="Arial" pitchFamily="34" charset="0"/>
              </a:rPr>
              <a:t>Summarize Project End Requirements</a:t>
            </a:r>
            <a:endParaRPr lang="en-US" dirty="0">
              <a:latin typeface="Arial" pitchFamily="34" charset="0"/>
              <a:cs typeface="Arial" pitchFamily="34" charset="0"/>
            </a:endParaRPr>
          </a:p>
        </p:txBody>
      </p:sp>
      <p:sp>
        <p:nvSpPr>
          <p:cNvPr id="2112" name="Text Box 466"/>
          <p:cNvSpPr txBox="1">
            <a:spLocks noChangeArrowheads="1"/>
          </p:cNvSpPr>
          <p:nvPr/>
        </p:nvSpPr>
        <p:spPr bwMode="auto">
          <a:xfrm>
            <a:off x="5181600" y="1441450"/>
            <a:ext cx="4419600" cy="227626"/>
          </a:xfrm>
          <a:prstGeom prst="rect">
            <a:avLst/>
          </a:prstGeom>
          <a:noFill/>
          <a:ln w="9525">
            <a:noFill/>
            <a:miter lim="800000"/>
            <a:headEnd/>
            <a:tailEnd/>
          </a:ln>
        </p:spPr>
        <p:txBody>
          <a:bodyPr>
            <a:spAutoFit/>
          </a:bodyPr>
          <a:lstStyle/>
          <a:p>
            <a:pPr marL="228600" indent="-228600" algn="just">
              <a:lnSpc>
                <a:spcPct val="105000"/>
              </a:lnSpc>
              <a:spcAft>
                <a:spcPct val="50000"/>
              </a:spcAft>
            </a:pPr>
            <a:r>
              <a:rPr lang="en-US" sz="900" dirty="0" smtClean="0">
                <a:latin typeface="Arial" pitchFamily="34" charset="0"/>
                <a:cs typeface="Arial" pitchFamily="34" charset="0"/>
              </a:rPr>
              <a:t>Identify key gaps between current state and ideal state</a:t>
            </a:r>
          </a:p>
        </p:txBody>
      </p:sp>
      <p:sp>
        <p:nvSpPr>
          <p:cNvPr id="2132" name="Text Box 557"/>
          <p:cNvSpPr txBox="1">
            <a:spLocks noChangeArrowheads="1"/>
          </p:cNvSpPr>
          <p:nvPr/>
        </p:nvSpPr>
        <p:spPr bwMode="auto">
          <a:xfrm>
            <a:off x="304800" y="5105400"/>
            <a:ext cx="2819400" cy="227177"/>
          </a:xfrm>
          <a:prstGeom prst="rect">
            <a:avLst/>
          </a:prstGeom>
          <a:solidFill>
            <a:srgbClr val="FFFF99"/>
          </a:solidFill>
          <a:ln w="9525">
            <a:solidFill>
              <a:schemeClr val="tx1"/>
            </a:solidFill>
            <a:miter lim="800000"/>
            <a:headEnd/>
            <a:tailEnd/>
          </a:ln>
        </p:spPr>
        <p:txBody>
          <a:bodyPr lIns="64960" tIns="32480" rIns="64960" bIns="32480">
            <a:spAutoFit/>
          </a:bodyPr>
          <a:lstStyle/>
          <a:p>
            <a:pPr defTabSz="650875">
              <a:spcBef>
                <a:spcPct val="50000"/>
              </a:spcBef>
            </a:pPr>
            <a:r>
              <a:rPr lang="en-US" b="1" dirty="0">
                <a:latin typeface="Arial" pitchFamily="34" charset="0"/>
                <a:cs typeface="Arial" pitchFamily="34" charset="0"/>
              </a:rPr>
              <a:t>Total Estimated Project Cost </a:t>
            </a:r>
            <a:r>
              <a:rPr lang="en-US" b="1" dirty="0" smtClean="0">
                <a:latin typeface="Arial" pitchFamily="34" charset="0"/>
                <a:cs typeface="Arial" pitchFamily="34" charset="0"/>
              </a:rPr>
              <a:t>=</a:t>
            </a:r>
            <a:endParaRPr lang="en-US" b="1" dirty="0">
              <a:latin typeface="Arial" pitchFamily="34" charset="0"/>
              <a:cs typeface="Arial" pitchFamily="34" charset="0"/>
            </a:endParaRPr>
          </a:p>
        </p:txBody>
      </p:sp>
      <p:sp>
        <p:nvSpPr>
          <p:cNvPr id="2133" name="Text Box 562"/>
          <p:cNvSpPr txBox="1">
            <a:spLocks noChangeArrowheads="1"/>
          </p:cNvSpPr>
          <p:nvPr/>
        </p:nvSpPr>
        <p:spPr bwMode="auto">
          <a:xfrm>
            <a:off x="5105400" y="6076590"/>
            <a:ext cx="4252913" cy="246221"/>
          </a:xfrm>
          <a:prstGeom prst="rect">
            <a:avLst/>
          </a:prstGeom>
          <a:noFill/>
          <a:ln w="9525">
            <a:noFill/>
            <a:miter lim="800000"/>
            <a:headEnd/>
            <a:tailEnd/>
          </a:ln>
        </p:spPr>
        <p:txBody>
          <a:bodyPr>
            <a:spAutoFit/>
          </a:bodyPr>
          <a:lstStyle/>
          <a:p>
            <a:pPr marL="228600" indent="-228600" algn="just"/>
            <a:r>
              <a:rPr lang="en-US" dirty="0" smtClean="0">
                <a:latin typeface="Arial" pitchFamily="34" charset="0"/>
                <a:cs typeface="Arial" pitchFamily="34" charset="0"/>
              </a:rPr>
              <a:t>Identify key project risks</a:t>
            </a:r>
            <a:endParaRPr lang="en-US" dirty="0">
              <a:latin typeface="Arial" pitchFamily="34" charset="0"/>
              <a:cs typeface="Arial" pitchFamily="34" charset="0"/>
            </a:endParaRPr>
          </a:p>
        </p:txBody>
      </p:sp>
      <p:sp>
        <p:nvSpPr>
          <p:cNvPr id="2137" name="Text Box 463"/>
          <p:cNvSpPr txBox="1">
            <a:spLocks noChangeArrowheads="1"/>
          </p:cNvSpPr>
          <p:nvPr/>
        </p:nvSpPr>
        <p:spPr bwMode="auto">
          <a:xfrm>
            <a:off x="152400" y="2725579"/>
            <a:ext cx="4876800" cy="246221"/>
          </a:xfrm>
          <a:prstGeom prst="rect">
            <a:avLst/>
          </a:prstGeom>
          <a:noFill/>
          <a:ln w="9525">
            <a:noFill/>
            <a:miter lim="800000"/>
            <a:headEnd/>
            <a:tailEnd/>
          </a:ln>
        </p:spPr>
        <p:txBody>
          <a:bodyPr wrap="square">
            <a:spAutoFit/>
          </a:bodyPr>
          <a:lstStyle/>
          <a:p>
            <a:pPr marL="112713" indent="119063" algn="just"/>
            <a:r>
              <a:rPr lang="en-US" dirty="0" smtClean="0">
                <a:latin typeface="Arial" pitchFamily="34" charset="0"/>
                <a:cs typeface="Arial" pitchFamily="34" charset="0"/>
              </a:rPr>
              <a:t>Identify the current state</a:t>
            </a:r>
            <a:endParaRPr lang="en-US" dirty="0">
              <a:latin typeface="Arial" pitchFamily="34" charset="0"/>
              <a:cs typeface="Arial" pitchFamily="34" charset="0"/>
            </a:endParaRPr>
          </a:p>
        </p:txBody>
      </p:sp>
      <p:sp>
        <p:nvSpPr>
          <p:cNvPr id="40" name="Text Box 463"/>
          <p:cNvSpPr txBox="1">
            <a:spLocks noChangeArrowheads="1"/>
          </p:cNvSpPr>
          <p:nvPr/>
        </p:nvSpPr>
        <p:spPr bwMode="auto">
          <a:xfrm>
            <a:off x="152400" y="6400800"/>
            <a:ext cx="4876800" cy="246221"/>
          </a:xfrm>
          <a:prstGeom prst="rect">
            <a:avLst/>
          </a:prstGeom>
          <a:noFill/>
          <a:ln w="9525">
            <a:noFill/>
            <a:miter lim="800000"/>
            <a:headEnd/>
            <a:tailEnd/>
          </a:ln>
        </p:spPr>
        <p:txBody>
          <a:bodyPr>
            <a:spAutoFit/>
          </a:bodyPr>
          <a:lstStyle/>
          <a:p>
            <a:pPr marL="112713" indent="119063" algn="just">
              <a:buFont typeface="Arial" pitchFamily="34" charset="0"/>
              <a:buChar char="•"/>
            </a:pPr>
            <a:r>
              <a:rPr lang="en-US" dirty="0" smtClean="0">
                <a:latin typeface="Arial" pitchFamily="34" charset="0"/>
                <a:cs typeface="Arial" pitchFamily="34" charset="0"/>
              </a:rPr>
              <a:t>List key assumptions</a:t>
            </a:r>
            <a:endParaRPr lang="en-US" dirty="0">
              <a:latin typeface="Arial" pitchFamily="34" charset="0"/>
              <a:cs typeface="Arial" pitchFamily="34" charset="0"/>
            </a:endParaRPr>
          </a:p>
        </p:txBody>
      </p:sp>
      <p:graphicFrame>
        <p:nvGraphicFramePr>
          <p:cNvPr id="43" name="Group 556"/>
          <p:cNvGraphicFramePr>
            <a:graphicFrameLocks noGrp="1"/>
          </p:cNvGraphicFramePr>
          <p:nvPr>
            <p:extLst>
              <p:ext uri="{D42A27DB-BD31-4B8C-83A1-F6EECF244321}">
                <p14:modId xmlns:p14="http://schemas.microsoft.com/office/powerpoint/2010/main" val="2384448003"/>
              </p:ext>
            </p:extLst>
          </p:nvPr>
        </p:nvGraphicFramePr>
        <p:xfrm>
          <a:off x="5181600" y="161616"/>
          <a:ext cx="4679949" cy="828984"/>
        </p:xfrm>
        <a:graphic>
          <a:graphicData uri="http://schemas.openxmlformats.org/drawingml/2006/table">
            <a:tbl>
              <a:tblPr/>
              <a:tblGrid>
                <a:gridCol w="3326045"/>
                <a:gridCol w="613799"/>
                <a:gridCol w="740105"/>
              </a:tblGrid>
              <a:tr h="219384">
                <a:tc>
                  <a:txBody>
                    <a:bodyPr/>
                    <a:lstStyle/>
                    <a:p>
                      <a:pPr marL="0" marR="0" lvl="0" indent="0" algn="ctr" defTabSz="1039813" rtl="0" eaLnBrk="1" fontAlgn="base" latinLnBrk="0" hangingPunct="1">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cs typeface="Arial" pitchFamily="34" charset="0"/>
                        </a:rPr>
                        <a:t>Approval</a:t>
                      </a:r>
                    </a:p>
                  </a:txBody>
                  <a:tcP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1039813" rtl="0" eaLnBrk="1" fontAlgn="base" latinLnBrk="0" hangingPunct="1">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cs typeface="Arial" pitchFamily="34" charset="0"/>
                        </a:rPr>
                        <a:t>Init</a:t>
                      </a:r>
                    </a:p>
                  </a:txBody>
                  <a:tcP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1039813" rtl="0" eaLnBrk="1" fontAlgn="base" latinLnBrk="0" hangingPunct="1">
                        <a:lnSpc>
                          <a:spcPct val="100000"/>
                        </a:lnSpc>
                        <a:spcBef>
                          <a:spcPct val="20000"/>
                        </a:spcBef>
                        <a:spcAft>
                          <a:spcPct val="0"/>
                        </a:spcAft>
                        <a:buClrTx/>
                        <a:buSzTx/>
                        <a:buFontTx/>
                        <a:buNone/>
                        <a:tabLst/>
                      </a:pPr>
                      <a:r>
                        <a:rPr kumimoji="0" lang="en-US" sz="1000" b="1" i="0" u="none" strike="noStrike" cap="none" normalizeH="0" baseline="0" smtClean="0">
                          <a:ln>
                            <a:noFill/>
                          </a:ln>
                          <a:solidFill>
                            <a:schemeClr val="tx1"/>
                          </a:solidFill>
                          <a:effectLst/>
                          <a:latin typeface="Arial" pitchFamily="34" charset="0"/>
                          <a:cs typeface="Arial" pitchFamily="34" charset="0"/>
                        </a:rPr>
                        <a:t>Date</a:t>
                      </a:r>
                    </a:p>
                  </a:txBody>
                  <a:tcP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FFF99"/>
                    </a:solidFill>
                  </a:tcPr>
                </a:tc>
              </a:tr>
              <a:tr h="280344">
                <a:tc>
                  <a:txBody>
                    <a:bodyPr/>
                    <a:lstStyle/>
                    <a:p>
                      <a:pPr marL="0" marR="0" lvl="0" indent="0" algn="l" defTabSz="1039813" rtl="0" eaLnBrk="1" fontAlgn="base" latinLnBrk="0" hangingPunct="1">
                        <a:lnSpc>
                          <a:spcPct val="100000"/>
                        </a:lnSpc>
                        <a:spcBef>
                          <a:spcPct val="20000"/>
                        </a:spcBef>
                        <a:spcAft>
                          <a:spcPct val="0"/>
                        </a:spcAft>
                        <a:buClrTx/>
                        <a:buSzTx/>
                        <a:buFontTx/>
                        <a:buNone/>
                        <a:tabLst/>
                        <a:defRPr/>
                      </a:pPr>
                      <a:r>
                        <a:rPr kumimoji="0" lang="en-US" sz="1000" b="1" i="0" u="none" strike="noStrike" cap="none" normalizeH="0" baseline="0" dirty="0" smtClean="0">
                          <a:ln>
                            <a:noFill/>
                          </a:ln>
                          <a:solidFill>
                            <a:schemeClr val="tx1"/>
                          </a:solidFill>
                          <a:effectLst/>
                          <a:latin typeface="Arial" pitchFamily="34" charset="0"/>
                          <a:cs typeface="Arial" pitchFamily="34" charset="0"/>
                        </a:rPr>
                        <a:t>Client:  </a:t>
                      </a:r>
                    </a:p>
                  </a:txBody>
                  <a:tcP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039813" rtl="0" eaLnBrk="1" fontAlgn="base" latinLnBrk="0" hangingPunct="1">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039813" rtl="0" eaLnBrk="1" fontAlgn="base" latinLnBrk="0" hangingPunct="1">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1039813" rtl="0" eaLnBrk="1" fontAlgn="base" latinLnBrk="0" hangingPunct="1">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cs typeface="Arial" pitchFamily="34" charset="0"/>
                        </a:rPr>
                        <a:t>Platform Manager/Director:  </a:t>
                      </a:r>
                    </a:p>
                  </a:txBody>
                  <a:tcP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039813" rtl="0" eaLnBrk="1" fontAlgn="base" latinLnBrk="0" hangingPunct="1">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039813" rtl="0" eaLnBrk="1" fontAlgn="base" latinLnBrk="0" hangingPunct="1">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4" name="Text Box 463"/>
          <p:cNvSpPr txBox="1">
            <a:spLocks noChangeArrowheads="1"/>
          </p:cNvSpPr>
          <p:nvPr/>
        </p:nvSpPr>
        <p:spPr bwMode="auto">
          <a:xfrm>
            <a:off x="205740" y="5820489"/>
            <a:ext cx="4876800" cy="246221"/>
          </a:xfrm>
          <a:prstGeom prst="rect">
            <a:avLst/>
          </a:prstGeom>
          <a:noFill/>
          <a:ln w="9525">
            <a:noFill/>
            <a:miter lim="800000"/>
            <a:headEnd/>
            <a:tailEnd/>
          </a:ln>
        </p:spPr>
        <p:txBody>
          <a:bodyPr wrap="square">
            <a:spAutoFit/>
          </a:bodyPr>
          <a:lstStyle/>
          <a:p>
            <a:pPr marL="0" lvl="3" indent="119063">
              <a:buFont typeface="Arial" pitchFamily="34" charset="0"/>
              <a:buChar char="•"/>
            </a:pPr>
            <a:r>
              <a:rPr lang="en-US" dirty="0" smtClean="0">
                <a:latin typeface="Arial" pitchFamily="34" charset="0"/>
                <a:cs typeface="Arial" pitchFamily="34" charset="0"/>
              </a:rPr>
              <a:t>Summarize reason for project</a:t>
            </a:r>
            <a:endParaRPr lang="en-US" dirty="0">
              <a:latin typeface="Arial" pitchFamily="34" charset="0"/>
              <a:cs typeface="Arial" pitchFamily="34" charset="0"/>
            </a:endParaRPr>
          </a:p>
        </p:txBody>
      </p:sp>
      <p:sp>
        <p:nvSpPr>
          <p:cNvPr id="41" name="Text Box 466"/>
          <p:cNvSpPr txBox="1">
            <a:spLocks noChangeArrowheads="1"/>
          </p:cNvSpPr>
          <p:nvPr/>
        </p:nvSpPr>
        <p:spPr bwMode="auto">
          <a:xfrm>
            <a:off x="5181600" y="2768895"/>
            <a:ext cx="4419600" cy="237757"/>
          </a:xfrm>
          <a:prstGeom prst="rect">
            <a:avLst/>
          </a:prstGeom>
          <a:noFill/>
          <a:ln w="9525">
            <a:noFill/>
            <a:miter lim="800000"/>
            <a:headEnd/>
            <a:tailEnd/>
          </a:ln>
        </p:spPr>
        <p:txBody>
          <a:bodyPr>
            <a:spAutoFit/>
          </a:bodyPr>
          <a:lstStyle/>
          <a:p>
            <a:pPr marL="228600" indent="-228600" algn="just">
              <a:lnSpc>
                <a:spcPct val="105000"/>
              </a:lnSpc>
              <a:spcAft>
                <a:spcPct val="50000"/>
              </a:spcAft>
            </a:pPr>
            <a:r>
              <a:rPr lang="en-US" sz="900" dirty="0" smtClean="0">
                <a:latin typeface="Arial" pitchFamily="34" charset="0"/>
                <a:cs typeface="Arial" pitchFamily="34" charset="0"/>
              </a:rPr>
              <a:t>Briefly describe the scope of work.  More detail will be provided on the second page</a:t>
            </a:r>
          </a:p>
        </p:txBody>
      </p:sp>
      <p:sp>
        <p:nvSpPr>
          <p:cNvPr id="42" name="Text Box 463"/>
          <p:cNvSpPr txBox="1">
            <a:spLocks noChangeArrowheads="1"/>
          </p:cNvSpPr>
          <p:nvPr/>
        </p:nvSpPr>
        <p:spPr bwMode="auto">
          <a:xfrm>
            <a:off x="228600" y="1524000"/>
            <a:ext cx="4800600" cy="246221"/>
          </a:xfrm>
          <a:prstGeom prst="rect">
            <a:avLst/>
          </a:prstGeom>
          <a:noFill/>
          <a:ln w="9525">
            <a:noFill/>
            <a:miter lim="800000"/>
            <a:headEnd/>
            <a:tailEnd/>
          </a:ln>
        </p:spPr>
        <p:txBody>
          <a:bodyPr wrap="square">
            <a:spAutoFit/>
          </a:bodyPr>
          <a:lstStyle/>
          <a:p>
            <a:pPr indent="119063"/>
            <a:r>
              <a:rPr lang="en-US" dirty="0" smtClean="0">
                <a:latin typeface="Arial" pitchFamily="34" charset="0"/>
                <a:cs typeface="Arial" pitchFamily="34" charset="0"/>
              </a:rPr>
              <a:t>State the problem or project</a:t>
            </a:r>
            <a:endParaRPr lang="en-US" dirty="0">
              <a:latin typeface="Arial" pitchFamily="34" charset="0"/>
              <a:cs typeface="Arial" pitchFamily="34" charset="0"/>
            </a:endParaRPr>
          </a:p>
        </p:txBody>
      </p:sp>
      <p:sp>
        <p:nvSpPr>
          <p:cNvPr id="36" name="Text Box 166"/>
          <p:cNvSpPr txBox="1">
            <a:spLocks noChangeArrowheads="1"/>
          </p:cNvSpPr>
          <p:nvPr/>
        </p:nvSpPr>
        <p:spPr bwMode="auto">
          <a:xfrm>
            <a:off x="304800" y="6687979"/>
            <a:ext cx="1981200" cy="219483"/>
          </a:xfrm>
          <a:prstGeom prst="rect">
            <a:avLst/>
          </a:prstGeom>
          <a:solidFill>
            <a:srgbClr val="FFFF99"/>
          </a:solidFill>
          <a:ln w="9525">
            <a:solidFill>
              <a:schemeClr val="tx1"/>
            </a:solidFill>
            <a:miter lim="800000"/>
            <a:headEnd/>
            <a:tailEnd/>
          </a:ln>
        </p:spPr>
        <p:txBody>
          <a:bodyPr wrap="square" lIns="64960" tIns="32480" rIns="64960" bIns="32480">
            <a:spAutoFit/>
          </a:bodyPr>
          <a:lstStyle/>
          <a:p>
            <a:pPr defTabSz="650875">
              <a:spcBef>
                <a:spcPct val="50000"/>
              </a:spcBef>
            </a:pPr>
            <a:r>
              <a:rPr lang="en-US" b="1" dirty="0" smtClean="0">
                <a:latin typeface="Arial" pitchFamily="34" charset="0"/>
                <a:cs typeface="Arial" pitchFamily="34" charset="0"/>
              </a:rPr>
              <a:t>Organizational Impacts</a:t>
            </a:r>
            <a:endParaRPr lang="en-US" b="1" dirty="0">
              <a:latin typeface="Arial" pitchFamily="34" charset="0"/>
              <a:cs typeface="Arial" pitchFamily="34" charset="0"/>
            </a:endParaRPr>
          </a:p>
        </p:txBody>
      </p:sp>
      <p:sp>
        <p:nvSpPr>
          <p:cNvPr id="37" name="Text Box 463"/>
          <p:cNvSpPr txBox="1">
            <a:spLocks noChangeArrowheads="1"/>
          </p:cNvSpPr>
          <p:nvPr/>
        </p:nvSpPr>
        <p:spPr bwMode="auto">
          <a:xfrm>
            <a:off x="152400" y="6916579"/>
            <a:ext cx="4876800" cy="246221"/>
          </a:xfrm>
          <a:prstGeom prst="rect">
            <a:avLst/>
          </a:prstGeom>
          <a:noFill/>
          <a:ln w="9525">
            <a:noFill/>
            <a:miter lim="800000"/>
            <a:headEnd/>
            <a:tailEnd/>
          </a:ln>
        </p:spPr>
        <p:txBody>
          <a:bodyPr>
            <a:spAutoFit/>
          </a:bodyPr>
          <a:lstStyle/>
          <a:p>
            <a:pPr marL="112713" indent="119063" algn="just">
              <a:buFont typeface="Arial" pitchFamily="34" charset="0"/>
              <a:buChar char="•"/>
            </a:pPr>
            <a:r>
              <a:rPr lang="en-US" dirty="0" smtClean="0">
                <a:latin typeface="Arial" pitchFamily="34" charset="0"/>
                <a:cs typeface="Arial" pitchFamily="34" charset="0"/>
              </a:rPr>
              <a:t>List organizational impacts (or that there is no organizational impact).</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7"/>
          <p:cNvSpPr txBox="1">
            <a:spLocks noChangeArrowheads="1"/>
          </p:cNvSpPr>
          <p:nvPr/>
        </p:nvSpPr>
        <p:spPr bwMode="auto">
          <a:xfrm>
            <a:off x="5257800" y="1219200"/>
            <a:ext cx="1600200" cy="219075"/>
          </a:xfrm>
          <a:prstGeom prst="rect">
            <a:avLst/>
          </a:prstGeom>
          <a:solidFill>
            <a:srgbClr val="FFFF99"/>
          </a:solidFill>
          <a:ln w="9525">
            <a:solidFill>
              <a:schemeClr val="tx1"/>
            </a:solidFill>
            <a:miter lim="800000"/>
            <a:headEnd/>
            <a:tailEnd/>
          </a:ln>
        </p:spPr>
        <p:txBody>
          <a:bodyPr lIns="64960" tIns="32480" rIns="64960" bIns="32480">
            <a:spAutoFit/>
          </a:bodyPr>
          <a:lstStyle/>
          <a:p>
            <a:pPr algn="ctr" defTabSz="650875">
              <a:spcBef>
                <a:spcPct val="50000"/>
              </a:spcBef>
            </a:pPr>
            <a:r>
              <a:rPr lang="en-US" b="1" u="sng" dirty="0">
                <a:latin typeface="Arial" pitchFamily="34" charset="0"/>
                <a:cs typeface="Arial" pitchFamily="34" charset="0"/>
              </a:rPr>
              <a:t>Excluded</a:t>
            </a:r>
            <a:r>
              <a:rPr lang="en-US" b="1" dirty="0">
                <a:latin typeface="Arial" pitchFamily="34" charset="0"/>
                <a:cs typeface="Arial" pitchFamily="34" charset="0"/>
              </a:rPr>
              <a:t> from Scope</a:t>
            </a:r>
            <a:endParaRPr lang="en-US" b="1" u="sng" dirty="0">
              <a:latin typeface="Arial" pitchFamily="34" charset="0"/>
              <a:cs typeface="Arial" pitchFamily="34" charset="0"/>
            </a:endParaRPr>
          </a:p>
        </p:txBody>
      </p:sp>
      <p:sp>
        <p:nvSpPr>
          <p:cNvPr id="3075" name="Text Box 9"/>
          <p:cNvSpPr txBox="1">
            <a:spLocks noChangeArrowheads="1"/>
          </p:cNvSpPr>
          <p:nvPr/>
        </p:nvSpPr>
        <p:spPr bwMode="auto">
          <a:xfrm>
            <a:off x="290513" y="1219200"/>
            <a:ext cx="1309687" cy="227013"/>
          </a:xfrm>
          <a:prstGeom prst="rect">
            <a:avLst/>
          </a:prstGeom>
          <a:solidFill>
            <a:srgbClr val="FFFF99"/>
          </a:solidFill>
          <a:ln w="9525">
            <a:solidFill>
              <a:schemeClr val="tx1"/>
            </a:solidFill>
            <a:miter lim="800000"/>
            <a:headEnd/>
            <a:tailEnd/>
          </a:ln>
        </p:spPr>
        <p:txBody>
          <a:bodyPr lIns="64960" tIns="32480" rIns="64960" bIns="32480">
            <a:spAutoFit/>
          </a:bodyPr>
          <a:lstStyle/>
          <a:p>
            <a:pPr algn="ctr" defTabSz="650875">
              <a:spcBef>
                <a:spcPct val="50000"/>
              </a:spcBef>
            </a:pPr>
            <a:r>
              <a:rPr lang="en-US" b="1" u="sng">
                <a:latin typeface="Arial" pitchFamily="34" charset="0"/>
                <a:cs typeface="Arial" pitchFamily="34" charset="0"/>
              </a:rPr>
              <a:t>Included</a:t>
            </a:r>
            <a:r>
              <a:rPr lang="en-US" b="1">
                <a:latin typeface="Arial" pitchFamily="34" charset="0"/>
                <a:cs typeface="Arial" pitchFamily="34" charset="0"/>
              </a:rPr>
              <a:t> in Scope</a:t>
            </a:r>
            <a:endParaRPr lang="en-US" b="1" u="sng">
              <a:latin typeface="Arial" pitchFamily="34" charset="0"/>
              <a:cs typeface="Arial" pitchFamily="34" charset="0"/>
            </a:endParaRPr>
          </a:p>
        </p:txBody>
      </p:sp>
      <p:sp>
        <p:nvSpPr>
          <p:cNvPr id="3076" name="Rectangle 53"/>
          <p:cNvSpPr>
            <a:spLocks noChangeArrowheads="1"/>
          </p:cNvSpPr>
          <p:nvPr/>
        </p:nvSpPr>
        <p:spPr bwMode="auto">
          <a:xfrm>
            <a:off x="196850" y="1136650"/>
            <a:ext cx="4832350" cy="5943600"/>
          </a:xfrm>
          <a:prstGeom prst="rect">
            <a:avLst/>
          </a:prstGeom>
          <a:noFill/>
          <a:ln w="38100">
            <a:solidFill>
              <a:schemeClr val="tx1"/>
            </a:solidFill>
            <a:miter lim="800000"/>
            <a:headEnd/>
            <a:tailEnd/>
          </a:ln>
        </p:spPr>
        <p:txBody>
          <a:bodyPr wrap="none" anchor="ctr"/>
          <a:lstStyle/>
          <a:p>
            <a:endParaRPr lang="en-US"/>
          </a:p>
        </p:txBody>
      </p:sp>
      <p:sp>
        <p:nvSpPr>
          <p:cNvPr id="3077" name="Rectangle 62"/>
          <p:cNvSpPr>
            <a:spLocks noChangeArrowheads="1"/>
          </p:cNvSpPr>
          <p:nvPr/>
        </p:nvSpPr>
        <p:spPr bwMode="auto">
          <a:xfrm>
            <a:off x="5029200" y="1136650"/>
            <a:ext cx="4832350" cy="5943600"/>
          </a:xfrm>
          <a:prstGeom prst="rect">
            <a:avLst/>
          </a:prstGeom>
          <a:noFill/>
          <a:ln w="38100">
            <a:solidFill>
              <a:schemeClr val="tx1"/>
            </a:solidFill>
            <a:miter lim="800000"/>
            <a:headEnd/>
            <a:tailEnd/>
          </a:ln>
        </p:spPr>
        <p:txBody>
          <a:bodyPr wrap="none" anchor="ctr"/>
          <a:lstStyle/>
          <a:p>
            <a:endParaRPr lang="en-US"/>
          </a:p>
        </p:txBody>
      </p:sp>
      <p:sp>
        <p:nvSpPr>
          <p:cNvPr id="3079" name="TextBox 134"/>
          <p:cNvSpPr txBox="1">
            <a:spLocks noChangeArrowheads="1"/>
          </p:cNvSpPr>
          <p:nvPr/>
        </p:nvSpPr>
        <p:spPr bwMode="auto">
          <a:xfrm>
            <a:off x="219075" y="1577778"/>
            <a:ext cx="4710113" cy="461665"/>
          </a:xfrm>
          <a:prstGeom prst="rect">
            <a:avLst/>
          </a:prstGeom>
          <a:noFill/>
          <a:ln w="9525">
            <a:noFill/>
            <a:miter lim="800000"/>
            <a:headEnd/>
            <a:tailEnd/>
          </a:ln>
        </p:spPr>
        <p:txBody>
          <a:bodyPr anchor="ctr">
            <a:spAutoFit/>
          </a:bodyPr>
          <a:lstStyle/>
          <a:p>
            <a:pPr algn="just">
              <a:spcBef>
                <a:spcPts val="238"/>
              </a:spcBef>
              <a:buSzPts val="1000"/>
            </a:pPr>
            <a:r>
              <a:rPr lang="en-US" sz="800" dirty="0" smtClean="0">
                <a:latin typeface="Arial" pitchFamily="34" charset="0"/>
                <a:cs typeface="Arial" pitchFamily="34" charset="0"/>
              </a:rPr>
              <a:t>Itemize what is to be included in the scope of the project.  Include product, and project inclusions.  Identify roles and responsibilities for the project, i.e., managed completely, provide only resources, etc.</a:t>
            </a:r>
            <a:endParaRPr lang="en-US" sz="800" dirty="0">
              <a:latin typeface="Arial" pitchFamily="34" charset="0"/>
              <a:cs typeface="Arial" pitchFamily="34" charset="0"/>
            </a:endParaRPr>
          </a:p>
        </p:txBody>
      </p:sp>
      <p:sp>
        <p:nvSpPr>
          <p:cNvPr id="3081" name="Text Box 462"/>
          <p:cNvSpPr txBox="1">
            <a:spLocks noChangeArrowheads="1"/>
          </p:cNvSpPr>
          <p:nvPr/>
        </p:nvSpPr>
        <p:spPr bwMode="auto">
          <a:xfrm>
            <a:off x="1752600" y="76200"/>
            <a:ext cx="4645025" cy="457200"/>
          </a:xfrm>
          <a:prstGeom prst="rect">
            <a:avLst/>
          </a:prstGeom>
          <a:noFill/>
          <a:ln w="9525">
            <a:noFill/>
            <a:miter lim="800000"/>
            <a:headEnd/>
            <a:tailEnd/>
          </a:ln>
        </p:spPr>
        <p:txBody>
          <a:bodyPr lIns="64960" tIns="32480" rIns="64960" bIns="32480" anchor="ctr"/>
          <a:lstStyle/>
          <a:p>
            <a:pPr defTabSz="650875">
              <a:lnSpc>
                <a:spcPct val="50000"/>
              </a:lnSpc>
              <a:spcBef>
                <a:spcPct val="50000"/>
              </a:spcBef>
            </a:pPr>
            <a:r>
              <a:rPr lang="en-US" sz="1800" b="1" u="sng" dirty="0" smtClean="0">
                <a:latin typeface="Arial" pitchFamily="34" charset="0"/>
                <a:cs typeface="Arial" pitchFamily="34" charset="0"/>
              </a:rPr>
              <a:t>Project </a:t>
            </a:r>
            <a:r>
              <a:rPr lang="en-US" sz="1800" b="1" u="sng" dirty="0">
                <a:latin typeface="Arial" pitchFamily="34" charset="0"/>
                <a:cs typeface="Arial" pitchFamily="34" charset="0"/>
              </a:rPr>
              <a:t>Charter</a:t>
            </a:r>
          </a:p>
        </p:txBody>
      </p:sp>
      <p:sp>
        <p:nvSpPr>
          <p:cNvPr id="15" name="Text Box 321"/>
          <p:cNvSpPr txBox="1">
            <a:spLocks noChangeAspect="1" noChangeArrowheads="1"/>
          </p:cNvSpPr>
          <p:nvPr/>
        </p:nvSpPr>
        <p:spPr bwMode="auto">
          <a:xfrm>
            <a:off x="4851480" y="1136650"/>
            <a:ext cx="177720" cy="252991"/>
          </a:xfrm>
          <a:prstGeom prst="rect">
            <a:avLst/>
          </a:prstGeom>
          <a:noFill/>
          <a:ln w="38100">
            <a:solidFill>
              <a:schemeClr val="tx1"/>
            </a:solidFill>
            <a:miter lim="800000"/>
            <a:headEnd/>
            <a:tailEnd/>
          </a:ln>
        </p:spPr>
        <p:txBody>
          <a:bodyPr lIns="62042" tIns="31021" rIns="62042" bIns="31021" anchor="ctr" anchorCtr="1"/>
          <a:lstStyle/>
          <a:p>
            <a:pPr>
              <a:spcBef>
                <a:spcPct val="50000"/>
              </a:spcBef>
            </a:pPr>
            <a:r>
              <a:rPr lang="en-US" sz="1200" b="1" dirty="0">
                <a:latin typeface="Arial" pitchFamily="34" charset="0"/>
                <a:cs typeface="Arial" pitchFamily="34" charset="0"/>
              </a:rPr>
              <a:t>5</a:t>
            </a:r>
          </a:p>
        </p:txBody>
      </p:sp>
      <p:sp>
        <p:nvSpPr>
          <p:cNvPr id="18" name="Text Box 334"/>
          <p:cNvSpPr txBox="1">
            <a:spLocks noChangeAspect="1" noChangeArrowheads="1"/>
          </p:cNvSpPr>
          <p:nvPr/>
        </p:nvSpPr>
        <p:spPr bwMode="auto">
          <a:xfrm>
            <a:off x="9683830" y="1136650"/>
            <a:ext cx="177720" cy="252991"/>
          </a:xfrm>
          <a:prstGeom prst="rect">
            <a:avLst/>
          </a:prstGeom>
          <a:noFill/>
          <a:ln w="38100">
            <a:solidFill>
              <a:schemeClr val="tx1"/>
            </a:solidFill>
            <a:miter lim="800000"/>
            <a:headEnd/>
            <a:tailEnd/>
          </a:ln>
        </p:spPr>
        <p:txBody>
          <a:bodyPr lIns="62042" tIns="31021" rIns="62042" bIns="31021" anchor="ctr" anchorCtr="1"/>
          <a:lstStyle/>
          <a:p>
            <a:pPr>
              <a:spcBef>
                <a:spcPct val="50000"/>
              </a:spcBef>
            </a:pPr>
            <a:r>
              <a:rPr lang="en-US" sz="1200" b="1" dirty="0" smtClean="0">
                <a:latin typeface="Arial" pitchFamily="34" charset="0"/>
                <a:cs typeface="Arial" pitchFamily="34" charset="0"/>
              </a:rPr>
              <a:t>6</a:t>
            </a:r>
            <a:endParaRPr lang="en-US" sz="1200" b="1" dirty="0">
              <a:latin typeface="Arial" pitchFamily="34" charset="0"/>
              <a:cs typeface="Arial" pitchFamily="34" charset="0"/>
            </a:endParaRPr>
          </a:p>
        </p:txBody>
      </p:sp>
      <p:sp>
        <p:nvSpPr>
          <p:cNvPr id="14" name="TextBox 134"/>
          <p:cNvSpPr txBox="1">
            <a:spLocks noChangeArrowheads="1"/>
          </p:cNvSpPr>
          <p:nvPr/>
        </p:nvSpPr>
        <p:spPr bwMode="auto">
          <a:xfrm>
            <a:off x="5038725" y="1593167"/>
            <a:ext cx="4710113" cy="215444"/>
          </a:xfrm>
          <a:prstGeom prst="rect">
            <a:avLst/>
          </a:prstGeom>
          <a:noFill/>
          <a:ln w="9525">
            <a:noFill/>
            <a:miter lim="800000"/>
            <a:headEnd/>
            <a:tailEnd/>
          </a:ln>
        </p:spPr>
        <p:txBody>
          <a:bodyPr>
            <a:spAutoFit/>
          </a:bodyPr>
          <a:lstStyle/>
          <a:p>
            <a:pPr algn="just">
              <a:spcBef>
                <a:spcPts val="238"/>
              </a:spcBef>
              <a:buSzPts val="1000"/>
            </a:pPr>
            <a:r>
              <a:rPr lang="en-US" sz="800" dirty="0" smtClean="0">
                <a:latin typeface="Arial" pitchFamily="34" charset="0"/>
                <a:cs typeface="Arial" pitchFamily="34" charset="0"/>
              </a:rPr>
              <a:t>Itemize what is not to be included in the scope of the project.</a:t>
            </a:r>
            <a:endParaRPr lang="en-US" sz="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183</Words>
  <Application>Microsoft Office PowerPoint</Application>
  <PresentationFormat>Custom</PresentationFormat>
  <Paragraphs>46</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Times New Roman</vt:lpstr>
      <vt:lpstr>Default Design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2016-10-12T12:16:09Z</dcterms:created>
  <dcterms:modified xsi:type="dcterms:W3CDTF">2018-01-21T19:16:34Z</dcterms:modified>
</cp:coreProperties>
</file>