
<file path=[Content_Types].xml><?xml version="1.0" encoding="utf-8"?>
<Types xmlns="http://schemas.openxmlformats.org/package/2006/content-types">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4"/>
  </p:notesMasterIdLst>
  <p:sldIdLst>
    <p:sldId id="256" r:id="rId2"/>
    <p:sldId id="257" r:id="rId3"/>
  </p:sldIdLst>
  <p:sldSz cx="10058400" cy="73152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0" hangingPunct="0">
      <a:lnSpc>
        <a:spcPct val="100000"/>
      </a:lnSpc>
      <a:spcBef>
        <a:spcPts val="0"/>
      </a:spcBef>
      <a:spcAft>
        <a:spcPts val="0"/>
      </a:spcAft>
      <a:buClrTx/>
      <a:buSzTx/>
      <a:buFontTx/>
      <a:buNone/>
      <a:tabLst/>
      <a:defRPr kumimoji="0" sz="1000" b="0" i="0" u="none" strike="noStrike" cap="none" spc="0" normalizeH="0" baseline="0">
        <a:ln>
          <a:noFill/>
        </a:ln>
        <a:solidFill>
          <a:srgbClr val="000000"/>
        </a:solidFill>
        <a:effectLst/>
        <a:uFillTx/>
        <a:latin typeface="+mj-lt"/>
        <a:ea typeface="+mj-ea"/>
        <a:cs typeface="+mj-cs"/>
        <a:sym typeface="Times New Roman"/>
      </a:defRPr>
    </a:lvl1pPr>
    <a:lvl2pPr marL="0" marR="0" indent="457200" algn="l" defTabSz="914400" rtl="0" fontAlgn="auto" latinLnBrk="0" hangingPunct="0">
      <a:lnSpc>
        <a:spcPct val="100000"/>
      </a:lnSpc>
      <a:spcBef>
        <a:spcPts val="0"/>
      </a:spcBef>
      <a:spcAft>
        <a:spcPts val="0"/>
      </a:spcAft>
      <a:buClrTx/>
      <a:buSzTx/>
      <a:buFontTx/>
      <a:buNone/>
      <a:tabLst/>
      <a:defRPr kumimoji="0" sz="1000" b="0" i="0" u="none" strike="noStrike" cap="none" spc="0" normalizeH="0" baseline="0">
        <a:ln>
          <a:noFill/>
        </a:ln>
        <a:solidFill>
          <a:srgbClr val="000000"/>
        </a:solidFill>
        <a:effectLst/>
        <a:uFillTx/>
        <a:latin typeface="+mj-lt"/>
        <a:ea typeface="+mj-ea"/>
        <a:cs typeface="+mj-cs"/>
        <a:sym typeface="Times New Roman"/>
      </a:defRPr>
    </a:lvl2pPr>
    <a:lvl3pPr marL="0" marR="0" indent="914400" algn="l" defTabSz="914400" rtl="0" fontAlgn="auto" latinLnBrk="0" hangingPunct="0">
      <a:lnSpc>
        <a:spcPct val="100000"/>
      </a:lnSpc>
      <a:spcBef>
        <a:spcPts val="0"/>
      </a:spcBef>
      <a:spcAft>
        <a:spcPts val="0"/>
      </a:spcAft>
      <a:buClrTx/>
      <a:buSzTx/>
      <a:buFontTx/>
      <a:buNone/>
      <a:tabLst/>
      <a:defRPr kumimoji="0" sz="1000" b="0" i="0" u="none" strike="noStrike" cap="none" spc="0" normalizeH="0" baseline="0">
        <a:ln>
          <a:noFill/>
        </a:ln>
        <a:solidFill>
          <a:srgbClr val="000000"/>
        </a:solidFill>
        <a:effectLst/>
        <a:uFillTx/>
        <a:latin typeface="+mj-lt"/>
        <a:ea typeface="+mj-ea"/>
        <a:cs typeface="+mj-cs"/>
        <a:sym typeface="Times New Roman"/>
      </a:defRPr>
    </a:lvl3pPr>
    <a:lvl4pPr marL="0" marR="0" indent="1371600" algn="l" defTabSz="914400" rtl="0" fontAlgn="auto" latinLnBrk="0" hangingPunct="0">
      <a:lnSpc>
        <a:spcPct val="100000"/>
      </a:lnSpc>
      <a:spcBef>
        <a:spcPts val="0"/>
      </a:spcBef>
      <a:spcAft>
        <a:spcPts val="0"/>
      </a:spcAft>
      <a:buClrTx/>
      <a:buSzTx/>
      <a:buFontTx/>
      <a:buNone/>
      <a:tabLst/>
      <a:defRPr kumimoji="0" sz="1000" b="0" i="0" u="none" strike="noStrike" cap="none" spc="0" normalizeH="0" baseline="0">
        <a:ln>
          <a:noFill/>
        </a:ln>
        <a:solidFill>
          <a:srgbClr val="000000"/>
        </a:solidFill>
        <a:effectLst/>
        <a:uFillTx/>
        <a:latin typeface="+mj-lt"/>
        <a:ea typeface="+mj-ea"/>
        <a:cs typeface="+mj-cs"/>
        <a:sym typeface="Times New Roman"/>
      </a:defRPr>
    </a:lvl4pPr>
    <a:lvl5pPr marL="0" marR="0" indent="1828800" algn="l" defTabSz="914400" rtl="0" fontAlgn="auto" latinLnBrk="0" hangingPunct="0">
      <a:lnSpc>
        <a:spcPct val="100000"/>
      </a:lnSpc>
      <a:spcBef>
        <a:spcPts val="0"/>
      </a:spcBef>
      <a:spcAft>
        <a:spcPts val="0"/>
      </a:spcAft>
      <a:buClrTx/>
      <a:buSzTx/>
      <a:buFontTx/>
      <a:buNone/>
      <a:tabLst/>
      <a:defRPr kumimoji="0" sz="1000" b="0" i="0" u="none" strike="noStrike" cap="none" spc="0" normalizeH="0" baseline="0">
        <a:ln>
          <a:noFill/>
        </a:ln>
        <a:solidFill>
          <a:srgbClr val="000000"/>
        </a:solidFill>
        <a:effectLst/>
        <a:uFillTx/>
        <a:latin typeface="+mj-lt"/>
        <a:ea typeface="+mj-ea"/>
        <a:cs typeface="+mj-cs"/>
        <a:sym typeface="Times New Roman"/>
      </a:defRPr>
    </a:lvl5pPr>
    <a:lvl6pPr marL="0" marR="0" indent="2286000" algn="l" defTabSz="914400" rtl="0" fontAlgn="auto" latinLnBrk="0" hangingPunct="0">
      <a:lnSpc>
        <a:spcPct val="100000"/>
      </a:lnSpc>
      <a:spcBef>
        <a:spcPts val="0"/>
      </a:spcBef>
      <a:spcAft>
        <a:spcPts val="0"/>
      </a:spcAft>
      <a:buClrTx/>
      <a:buSzTx/>
      <a:buFontTx/>
      <a:buNone/>
      <a:tabLst/>
      <a:defRPr kumimoji="0" sz="1000" b="0" i="0" u="none" strike="noStrike" cap="none" spc="0" normalizeH="0" baseline="0">
        <a:ln>
          <a:noFill/>
        </a:ln>
        <a:solidFill>
          <a:srgbClr val="000000"/>
        </a:solidFill>
        <a:effectLst/>
        <a:uFillTx/>
        <a:latin typeface="+mj-lt"/>
        <a:ea typeface="+mj-ea"/>
        <a:cs typeface="+mj-cs"/>
        <a:sym typeface="Times New Roman"/>
      </a:defRPr>
    </a:lvl6pPr>
    <a:lvl7pPr marL="0" marR="0" indent="2743200" algn="l" defTabSz="914400" rtl="0" fontAlgn="auto" latinLnBrk="0" hangingPunct="0">
      <a:lnSpc>
        <a:spcPct val="100000"/>
      </a:lnSpc>
      <a:spcBef>
        <a:spcPts val="0"/>
      </a:spcBef>
      <a:spcAft>
        <a:spcPts val="0"/>
      </a:spcAft>
      <a:buClrTx/>
      <a:buSzTx/>
      <a:buFontTx/>
      <a:buNone/>
      <a:tabLst/>
      <a:defRPr kumimoji="0" sz="1000" b="0" i="0" u="none" strike="noStrike" cap="none" spc="0" normalizeH="0" baseline="0">
        <a:ln>
          <a:noFill/>
        </a:ln>
        <a:solidFill>
          <a:srgbClr val="000000"/>
        </a:solidFill>
        <a:effectLst/>
        <a:uFillTx/>
        <a:latin typeface="+mj-lt"/>
        <a:ea typeface="+mj-ea"/>
        <a:cs typeface="+mj-cs"/>
        <a:sym typeface="Times New Roman"/>
      </a:defRPr>
    </a:lvl7pPr>
    <a:lvl8pPr marL="0" marR="0" indent="3200400" algn="l" defTabSz="914400" rtl="0" fontAlgn="auto" latinLnBrk="0" hangingPunct="0">
      <a:lnSpc>
        <a:spcPct val="100000"/>
      </a:lnSpc>
      <a:spcBef>
        <a:spcPts val="0"/>
      </a:spcBef>
      <a:spcAft>
        <a:spcPts val="0"/>
      </a:spcAft>
      <a:buClrTx/>
      <a:buSzTx/>
      <a:buFontTx/>
      <a:buNone/>
      <a:tabLst/>
      <a:defRPr kumimoji="0" sz="1000" b="0" i="0" u="none" strike="noStrike" cap="none" spc="0" normalizeH="0" baseline="0">
        <a:ln>
          <a:noFill/>
        </a:ln>
        <a:solidFill>
          <a:srgbClr val="000000"/>
        </a:solidFill>
        <a:effectLst/>
        <a:uFillTx/>
        <a:latin typeface="+mj-lt"/>
        <a:ea typeface="+mj-ea"/>
        <a:cs typeface="+mj-cs"/>
        <a:sym typeface="Times New Roman"/>
      </a:defRPr>
    </a:lvl8pPr>
    <a:lvl9pPr marL="0" marR="0" indent="3657600" algn="l" defTabSz="914400" rtl="0" fontAlgn="auto" latinLnBrk="0" hangingPunct="0">
      <a:lnSpc>
        <a:spcPct val="100000"/>
      </a:lnSpc>
      <a:spcBef>
        <a:spcPts val="0"/>
      </a:spcBef>
      <a:spcAft>
        <a:spcPts val="0"/>
      </a:spcAft>
      <a:buClrTx/>
      <a:buSzTx/>
      <a:buFontTx/>
      <a:buNone/>
      <a:tabLst/>
      <a:defRPr kumimoji="0" sz="1000" b="0" i="0" u="none" strike="noStrike" cap="none" spc="0" normalizeH="0" baseline="0">
        <a:ln>
          <a:noFill/>
        </a:ln>
        <a:solidFill>
          <a:srgbClr val="000000"/>
        </a:solidFill>
        <a:effectLst/>
        <a:uFillTx/>
        <a:latin typeface="+mj-lt"/>
        <a:ea typeface="+mj-ea"/>
        <a:cs typeface="+mj-cs"/>
        <a:sym typeface="Times New Roman"/>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CAECDD"/>
          </a:solidFill>
        </a:fill>
      </a:tcStyle>
    </a:wholeTbl>
    <a:band2H>
      <a:tcTxStyle/>
      <a:tcStyle>
        <a:tcBdr/>
        <a:fill>
          <a:solidFill>
            <a:srgbClr val="E6F6EF"/>
          </a:solidFill>
        </a:fill>
      </a:tcStyle>
    </a:band2H>
    <a:firstCol>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firstCol>
    <a:la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lastRow>
    <a:fir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wholeTbl>
    <a:band2H>
      <a:tcTxStyle/>
      <a:tcStyle>
        <a:tcBdr/>
        <a:fill>
          <a:solidFill>
            <a:schemeClr val="accent3">
              <a:lumOff val="44000"/>
            </a:schemeClr>
          </a:solidFill>
        </a:fill>
      </a:tcStyle>
    </a:band2H>
    <a:firstCol>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firstCol>
    <a:la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lastRow>
    <a:fir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3">
              <a:lumOff val="44000"/>
            </a:schemeClr>
          </a:solidFill>
        </a:fill>
      </a:tcStyle>
    </a:firstRow>
  </a:tblStyle>
  <a:tblStyle styleId="{EEE7283C-3CF3-47DC-8721-378D4A62B228}" styleName="">
    <a:tblBg/>
    <a:wholeTbl>
      <a:tcTxStyle b="off" i="off">
        <a:fontRef idx="maj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CCCCE6"/>
          </a:solidFill>
        </a:fill>
      </a:tcStyle>
    </a:wholeTbl>
    <a:band2H>
      <a:tcTxStyle/>
      <a:tcStyle>
        <a:tcBdr/>
        <a:fill>
          <a:solidFill>
            <a:srgbClr val="E7E7F3"/>
          </a:solidFill>
        </a:fill>
      </a:tcStyle>
    </a:band2H>
    <a:firstCol>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firstCol>
    <a:la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lastRow>
    <a:fir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chemeClr val="accent3">
              <a:lumOff val="44000"/>
            </a:schemeClr>
          </a:solidFill>
        </a:fill>
      </a:tcStyle>
    </a:band2H>
    <a:firstCol>
      <a:tcTxStyle b="on" i="off">
        <a:fontRef idx="major">
          <a:schemeClr val="accent3">
            <a:lumOff val="44000"/>
          </a:schemeClr>
        </a:fontRef>
        <a:schemeClr val="accent3">
          <a:lumOff val="44000"/>
        </a:schemeClr>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3">
              <a:lumOff val="44000"/>
            </a:schemeClr>
          </a:solidFill>
        </a:fill>
      </a:tcStyle>
    </a:lastRow>
    <a:firstRow>
      <a:tcTxStyle b="on" i="off">
        <a:fontRef idx="major">
          <a:schemeClr val="accent3">
            <a:lumOff val="44000"/>
          </a:schemeClr>
        </a:fontRef>
        <a:schemeClr val="accent3">
          <a:lumOff val="44000"/>
        </a:schemeClr>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firstCol>
    <a:la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38100" cap="flat">
              <a:solidFill>
                <a:schemeClr val="accent3">
                  <a:lumOff val="44000"/>
                </a:schemeClr>
              </a:solidFill>
              <a:prstDash val="solid"/>
              <a:round/>
            </a:ln>
          </a:top>
          <a:bottom>
            <a:ln w="127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lastRow>
    <a:firstRow>
      <a:tcTxStyle b="on" i="off">
        <a:fontRef idx="major">
          <a:schemeClr val="accent3">
            <a:lumOff val="44000"/>
          </a:schemeClr>
        </a:fontRef>
        <a:schemeClr val="accent3">
          <a:lumOff val="44000"/>
        </a:schemeClr>
      </a:tcTxStyle>
      <a:tcStyle>
        <a:tcBdr>
          <a:left>
            <a:ln w="12700" cap="flat">
              <a:solidFill>
                <a:schemeClr val="accent3">
                  <a:lumOff val="44000"/>
                </a:schemeClr>
              </a:solidFill>
              <a:prstDash val="solid"/>
              <a:round/>
            </a:ln>
          </a:left>
          <a:right>
            <a:ln w="12700" cap="flat">
              <a:solidFill>
                <a:schemeClr val="accent3">
                  <a:lumOff val="44000"/>
                </a:schemeClr>
              </a:solidFill>
              <a:prstDash val="solid"/>
              <a:round/>
            </a:ln>
          </a:right>
          <a:top>
            <a:ln w="12700" cap="flat">
              <a:solidFill>
                <a:schemeClr val="accent3">
                  <a:lumOff val="44000"/>
                </a:schemeClr>
              </a:solidFill>
              <a:prstDash val="solid"/>
              <a:round/>
            </a:ln>
          </a:top>
          <a:bottom>
            <a:ln w="38100" cap="flat">
              <a:solidFill>
                <a:schemeClr val="accent3">
                  <a:lumOff val="44000"/>
                </a:schemeClr>
              </a:solidFill>
              <a:prstDash val="solid"/>
              <a:round/>
            </a:ln>
          </a:bottom>
          <a:insideH>
            <a:ln w="12700" cap="flat">
              <a:solidFill>
                <a:schemeClr val="accent3">
                  <a:lumOff val="44000"/>
                </a:schemeClr>
              </a:solidFill>
              <a:prstDash val="solid"/>
              <a:round/>
            </a:ln>
          </a:insideH>
          <a:insideV>
            <a:ln w="12700" cap="flat">
              <a:solidFill>
                <a:schemeClr val="accent3">
                  <a:lumOff val="44000"/>
                </a:schemeClr>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chemeClr val="accent3">
              <a:lumOff val="44000"/>
            </a:schemeClr>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0" d="100"/>
          <a:sy n="110" d="100"/>
        </p:scale>
        <p:origin x="1248"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7" name="Shape 107"/>
          <p:cNvSpPr>
            <a:spLocks noGrp="1" noRot="1" noChangeAspect="1"/>
          </p:cNvSpPr>
          <p:nvPr>
            <p:ph type="sldImg"/>
          </p:nvPr>
        </p:nvSpPr>
        <p:spPr>
          <a:xfrm>
            <a:off x="1143000" y="685800"/>
            <a:ext cx="4572000" cy="3429000"/>
          </a:xfrm>
          <a:prstGeom prst="rect">
            <a:avLst/>
          </a:prstGeom>
        </p:spPr>
        <p:txBody>
          <a:bodyPr/>
          <a:lstStyle/>
          <a:p>
            <a:endParaRPr/>
          </a:p>
        </p:txBody>
      </p:sp>
      <p:sp>
        <p:nvSpPr>
          <p:cNvPr id="108" name="Shape 108"/>
          <p:cNvSpPr>
            <a:spLocks noGrp="1"/>
          </p:cNvSpPr>
          <p:nvPr>
            <p:ph type="body" sz="quarter" idx="1"/>
          </p:nvPr>
        </p:nvSpPr>
        <p:spPr>
          <a:xfrm>
            <a:off x="914400" y="4343400"/>
            <a:ext cx="5029200" cy="4114800"/>
          </a:xfrm>
          <a:prstGeom prst="rect">
            <a:avLst/>
          </a:prstGeom>
        </p:spPr>
        <p:txBody>
          <a:bodyPr/>
          <a:lstStyle/>
          <a:p>
            <a:endParaRPr/>
          </a:p>
        </p:txBody>
      </p:sp>
    </p:spTree>
    <p:extLst>
      <p:ext uri="{BB962C8B-B14F-4D97-AF65-F5344CB8AC3E}">
        <p14:creationId xmlns:p14="http://schemas.microsoft.com/office/powerpoint/2010/main" val="2472303096"/>
      </p:ext>
    </p:extLst>
  </p:cSld>
  <p:clrMap bg1="lt1" tx1="dk1" bg2="lt2" tx2="dk2" accent1="accent1" accent2="accent2" accent3="accent3" accent4="accent4" accent5="accent5" accent6="accent6" hlink="hlink" folHlink="folHlink"/>
  <p:notesStyle>
    <a:lvl1pPr latinLnBrk="0">
      <a:spcBef>
        <a:spcPts val="400"/>
      </a:spcBef>
      <a:defRPr sz="1200">
        <a:latin typeface="+mj-lt"/>
        <a:ea typeface="+mj-ea"/>
        <a:cs typeface="+mj-cs"/>
        <a:sym typeface="Times New Roman"/>
      </a:defRPr>
    </a:lvl1pPr>
    <a:lvl2pPr indent="228600" latinLnBrk="0">
      <a:spcBef>
        <a:spcPts val="400"/>
      </a:spcBef>
      <a:defRPr sz="1200">
        <a:latin typeface="+mj-lt"/>
        <a:ea typeface="+mj-ea"/>
        <a:cs typeface="+mj-cs"/>
        <a:sym typeface="Times New Roman"/>
      </a:defRPr>
    </a:lvl2pPr>
    <a:lvl3pPr indent="457200" latinLnBrk="0">
      <a:spcBef>
        <a:spcPts val="400"/>
      </a:spcBef>
      <a:defRPr sz="1200">
        <a:latin typeface="+mj-lt"/>
        <a:ea typeface="+mj-ea"/>
        <a:cs typeface="+mj-cs"/>
        <a:sym typeface="Times New Roman"/>
      </a:defRPr>
    </a:lvl3pPr>
    <a:lvl4pPr indent="685800" latinLnBrk="0">
      <a:spcBef>
        <a:spcPts val="400"/>
      </a:spcBef>
      <a:defRPr sz="1200">
        <a:latin typeface="+mj-lt"/>
        <a:ea typeface="+mj-ea"/>
        <a:cs typeface="+mj-cs"/>
        <a:sym typeface="Times New Roman"/>
      </a:defRPr>
    </a:lvl4pPr>
    <a:lvl5pPr indent="914400" latinLnBrk="0">
      <a:spcBef>
        <a:spcPts val="400"/>
      </a:spcBef>
      <a:defRPr sz="1200">
        <a:latin typeface="+mj-lt"/>
        <a:ea typeface="+mj-ea"/>
        <a:cs typeface="+mj-cs"/>
        <a:sym typeface="Times New Roman"/>
      </a:defRPr>
    </a:lvl5pPr>
    <a:lvl6pPr indent="1143000" latinLnBrk="0">
      <a:spcBef>
        <a:spcPts val="400"/>
      </a:spcBef>
      <a:defRPr sz="1200">
        <a:latin typeface="+mj-lt"/>
        <a:ea typeface="+mj-ea"/>
        <a:cs typeface="+mj-cs"/>
        <a:sym typeface="Times New Roman"/>
      </a:defRPr>
    </a:lvl6pPr>
    <a:lvl7pPr indent="1371600" latinLnBrk="0">
      <a:spcBef>
        <a:spcPts val="400"/>
      </a:spcBef>
      <a:defRPr sz="1200">
        <a:latin typeface="+mj-lt"/>
        <a:ea typeface="+mj-ea"/>
        <a:cs typeface="+mj-cs"/>
        <a:sym typeface="Times New Roman"/>
      </a:defRPr>
    </a:lvl7pPr>
    <a:lvl8pPr indent="1600200" latinLnBrk="0">
      <a:spcBef>
        <a:spcPts val="400"/>
      </a:spcBef>
      <a:defRPr sz="1200">
        <a:latin typeface="+mj-lt"/>
        <a:ea typeface="+mj-ea"/>
        <a:cs typeface="+mj-cs"/>
        <a:sym typeface="Times New Roman"/>
      </a:defRPr>
    </a:lvl8pPr>
    <a:lvl9pPr indent="1828800" latinLnBrk="0">
      <a:spcBef>
        <a:spcPts val="400"/>
      </a:spcBef>
      <a:defRPr sz="1200">
        <a:latin typeface="+mj-lt"/>
        <a:ea typeface="+mj-ea"/>
        <a:cs typeface="+mj-cs"/>
        <a:sym typeface="Times New Roman"/>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Title Slide">
    <p:spTree>
      <p:nvGrpSpPr>
        <p:cNvPr id="1" name=""/>
        <p:cNvGrpSpPr/>
        <p:nvPr/>
      </p:nvGrpSpPr>
      <p:grpSpPr>
        <a:xfrm>
          <a:off x="0" y="0"/>
          <a:ext cx="0" cy="0"/>
          <a:chOff x="0" y="0"/>
          <a:chExt cx="0" cy="0"/>
        </a:xfrm>
      </p:grpSpPr>
      <p:sp>
        <p:nvSpPr>
          <p:cNvPr id="11" name="Title Text"/>
          <p:cNvSpPr txBox="1">
            <a:spLocks noGrp="1"/>
          </p:cNvSpPr>
          <p:nvPr>
            <p:ph type="title"/>
          </p:nvPr>
        </p:nvSpPr>
        <p:spPr>
          <a:xfrm>
            <a:off x="754062" y="2271713"/>
            <a:ext cx="8550276" cy="1568451"/>
          </a:xfrm>
          <a:prstGeom prst="rect">
            <a:avLst/>
          </a:prstGeom>
        </p:spPr>
        <p:txBody>
          <a:bodyPr/>
          <a:lstStyle/>
          <a:p>
            <a:r>
              <a:t>Title Text</a:t>
            </a:r>
          </a:p>
        </p:txBody>
      </p:sp>
      <p:sp>
        <p:nvSpPr>
          <p:cNvPr id="12" name="Body Level One…"/>
          <p:cNvSpPr txBox="1">
            <a:spLocks noGrp="1"/>
          </p:cNvSpPr>
          <p:nvPr>
            <p:ph type="body" sz="quarter" idx="1"/>
          </p:nvPr>
        </p:nvSpPr>
        <p:spPr>
          <a:xfrm>
            <a:off x="1508125" y="4144962"/>
            <a:ext cx="7042150" cy="1870076"/>
          </a:xfrm>
          <a:prstGeom prst="rect">
            <a:avLst/>
          </a:prstGeom>
        </p:spPr>
        <p:txBody>
          <a:bodyPr/>
          <a:lstStyle>
            <a:lvl1pPr marL="0" indent="0" algn="ctr">
              <a:buSzTx/>
              <a:buNone/>
            </a:lvl1pPr>
            <a:lvl2pPr marL="0" indent="457200" algn="ctr">
              <a:buSzTx/>
              <a:buNone/>
            </a:lvl2pPr>
            <a:lvl3pPr marL="0" indent="914400" algn="ctr">
              <a:buSzTx/>
              <a:buNone/>
            </a:lvl3pPr>
            <a:lvl4pPr marL="0" indent="1371600" algn="ctr">
              <a:buSzTx/>
              <a:buNone/>
            </a:lvl4pPr>
            <a:lvl5pPr marL="0" indent="1828800" algn="ctr">
              <a:buSzTx/>
              <a:buNone/>
            </a:lvl5pPr>
          </a:lstStyle>
          <a:p>
            <a:r>
              <a:t>Body Level One</a:t>
            </a:r>
          </a:p>
          <a:p>
            <a:pPr lvl="1"/>
            <a:r>
              <a:t>Body Level Two</a:t>
            </a:r>
          </a:p>
          <a:p>
            <a:pPr lvl="2"/>
            <a:r>
              <a:t>Body Level Three</a:t>
            </a:r>
          </a:p>
          <a:p>
            <a:pPr lvl="3"/>
            <a:r>
              <a:t>Body Level Four</a:t>
            </a:r>
          </a:p>
          <a:p>
            <a:pPr lvl="4"/>
            <a:r>
              <a:t>Body Level Five</a:t>
            </a:r>
          </a:p>
        </p:txBody>
      </p:sp>
      <p:sp>
        <p:nvSpPr>
          <p:cNvPr id="13"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0.xml><?xml version="1.0" encoding="utf-8"?>
<p:sldLayout xmlns:a="http://schemas.openxmlformats.org/drawingml/2006/main" xmlns:r="http://schemas.openxmlformats.org/officeDocument/2006/relationships" xmlns:p="http://schemas.openxmlformats.org/presentationml/2006/main" type="tx">
  <p:cSld name="Title and Vertical Text">
    <p:spTree>
      <p:nvGrpSpPr>
        <p:cNvPr id="1" name=""/>
        <p:cNvGrpSpPr/>
        <p:nvPr/>
      </p:nvGrpSpPr>
      <p:grpSpPr>
        <a:xfrm>
          <a:off x="0" y="0"/>
          <a:ext cx="0" cy="0"/>
          <a:chOff x="0" y="0"/>
          <a:chExt cx="0" cy="0"/>
        </a:xfrm>
      </p:grpSpPr>
      <p:sp>
        <p:nvSpPr>
          <p:cNvPr id="92" name="Title Text"/>
          <p:cNvSpPr txBox="1">
            <a:spLocks noGrp="1"/>
          </p:cNvSpPr>
          <p:nvPr>
            <p:ph type="title"/>
          </p:nvPr>
        </p:nvSpPr>
        <p:spPr>
          <a:prstGeom prst="rect">
            <a:avLst/>
          </a:prstGeom>
        </p:spPr>
        <p:txBody>
          <a:bodyPr/>
          <a:lstStyle/>
          <a:p>
            <a:r>
              <a:t>Title Text</a:t>
            </a:r>
          </a:p>
        </p:txBody>
      </p:sp>
      <p:sp>
        <p:nvSpPr>
          <p:cNvPr id="93"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94"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11.xml><?xml version="1.0" encoding="utf-8"?>
<p:sldLayout xmlns:a="http://schemas.openxmlformats.org/drawingml/2006/main" xmlns:r="http://schemas.openxmlformats.org/officeDocument/2006/relationships" xmlns:p="http://schemas.openxmlformats.org/presentationml/2006/main" type="tx">
  <p:cSld name="Vertical Title and Text">
    <p:spTree>
      <p:nvGrpSpPr>
        <p:cNvPr id="1" name=""/>
        <p:cNvGrpSpPr/>
        <p:nvPr/>
      </p:nvGrpSpPr>
      <p:grpSpPr>
        <a:xfrm>
          <a:off x="0" y="0"/>
          <a:ext cx="0" cy="0"/>
          <a:chOff x="0" y="0"/>
          <a:chExt cx="0" cy="0"/>
        </a:xfrm>
      </p:grpSpPr>
      <p:sp>
        <p:nvSpPr>
          <p:cNvPr id="10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itle and Content">
    <p:spTree>
      <p:nvGrpSpPr>
        <p:cNvPr id="1" name=""/>
        <p:cNvGrpSpPr/>
        <p:nvPr/>
      </p:nvGrpSpPr>
      <p:grpSpPr>
        <a:xfrm>
          <a:off x="0" y="0"/>
          <a:ext cx="0" cy="0"/>
          <a:chOff x="0" y="0"/>
          <a:chExt cx="0" cy="0"/>
        </a:xfrm>
      </p:grpSpPr>
      <p:sp>
        <p:nvSpPr>
          <p:cNvPr id="20" name="Title Text"/>
          <p:cNvSpPr txBox="1">
            <a:spLocks noGrp="1"/>
          </p:cNvSpPr>
          <p:nvPr>
            <p:ph type="title"/>
          </p:nvPr>
        </p:nvSpPr>
        <p:spPr>
          <a:prstGeom prst="rect">
            <a:avLst/>
          </a:prstGeom>
        </p:spPr>
        <p:txBody>
          <a:bodyPr/>
          <a:lstStyle/>
          <a:p>
            <a:r>
              <a:t>Title Text</a:t>
            </a:r>
          </a:p>
        </p:txBody>
      </p:sp>
      <p:sp>
        <p:nvSpPr>
          <p:cNvPr id="21" name="Body Level One…"/>
          <p:cNvSpPr txBox="1">
            <a:spLocks noGrp="1"/>
          </p:cNvSpPr>
          <p:nvPr>
            <p:ph type="body" idx="1"/>
          </p:nvPr>
        </p:nvSpPr>
        <p:spPr>
          <a:prstGeom prst="rect">
            <a:avLst/>
          </a:prstGeom>
        </p:spPr>
        <p:txBody>
          <a:bodyPr/>
          <a:lstStyle/>
          <a:p>
            <a:r>
              <a:t>Body Level One</a:t>
            </a:r>
          </a:p>
          <a:p>
            <a:pPr lvl="1"/>
            <a:r>
              <a:t>Body Level Two</a:t>
            </a:r>
          </a:p>
          <a:p>
            <a:pPr lvl="2"/>
            <a:r>
              <a:t>Body Level Three</a:t>
            </a:r>
          </a:p>
          <a:p>
            <a:pPr lvl="3"/>
            <a:r>
              <a:t>Body Level Four</a:t>
            </a:r>
          </a:p>
          <a:p>
            <a:pPr lvl="4"/>
            <a:r>
              <a:t>Body Level Five</a:t>
            </a:r>
          </a:p>
        </p:txBody>
      </p:sp>
      <p:sp>
        <p:nvSpPr>
          <p:cNvPr id="22"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Section Header">
    <p:spTree>
      <p:nvGrpSpPr>
        <p:cNvPr id="1" name=""/>
        <p:cNvGrpSpPr/>
        <p:nvPr/>
      </p:nvGrpSpPr>
      <p:grpSpPr>
        <a:xfrm>
          <a:off x="0" y="0"/>
          <a:ext cx="0" cy="0"/>
          <a:chOff x="0" y="0"/>
          <a:chExt cx="0" cy="0"/>
        </a:xfrm>
      </p:grpSpPr>
      <p:sp>
        <p:nvSpPr>
          <p:cNvPr id="29" name="Title Text"/>
          <p:cNvSpPr txBox="1">
            <a:spLocks noGrp="1"/>
          </p:cNvSpPr>
          <p:nvPr>
            <p:ph type="title"/>
          </p:nvPr>
        </p:nvSpPr>
        <p:spPr>
          <a:xfrm>
            <a:off x="795337" y="4700587"/>
            <a:ext cx="8548688" cy="1452563"/>
          </a:xfrm>
          <a:prstGeom prst="rect">
            <a:avLst/>
          </a:prstGeom>
        </p:spPr>
        <p:txBody>
          <a:bodyPr anchor="t"/>
          <a:lstStyle>
            <a:lvl1pPr algn="l">
              <a:defRPr sz="4000" b="1" cap="all"/>
            </a:lvl1pPr>
          </a:lstStyle>
          <a:p>
            <a:r>
              <a:t>Title Text</a:t>
            </a:r>
          </a:p>
        </p:txBody>
      </p:sp>
      <p:sp>
        <p:nvSpPr>
          <p:cNvPr id="30" name="Body Level One…"/>
          <p:cNvSpPr txBox="1">
            <a:spLocks noGrp="1"/>
          </p:cNvSpPr>
          <p:nvPr>
            <p:ph type="body" sz="quarter" idx="1"/>
          </p:nvPr>
        </p:nvSpPr>
        <p:spPr>
          <a:xfrm>
            <a:off x="795337" y="3100388"/>
            <a:ext cx="8548688" cy="1600201"/>
          </a:xfrm>
          <a:prstGeom prst="rect">
            <a:avLst/>
          </a:prstGeom>
        </p:spPr>
        <p:txBody>
          <a:bodyPr anchor="b"/>
          <a:lstStyle>
            <a:lvl1pPr marL="0" indent="0">
              <a:spcBef>
                <a:spcPts val="400"/>
              </a:spcBef>
              <a:buSzTx/>
              <a:buNone/>
              <a:defRPr sz="2000"/>
            </a:lvl1pPr>
            <a:lvl2pPr marL="0" indent="457200">
              <a:spcBef>
                <a:spcPts val="400"/>
              </a:spcBef>
              <a:buSzTx/>
              <a:buNone/>
              <a:defRPr sz="2000"/>
            </a:lvl2pPr>
            <a:lvl3pPr marL="0" indent="914400">
              <a:spcBef>
                <a:spcPts val="400"/>
              </a:spcBef>
              <a:buSzTx/>
              <a:buNone/>
              <a:defRPr sz="2000"/>
            </a:lvl3pPr>
            <a:lvl4pPr marL="0" indent="1371600">
              <a:spcBef>
                <a:spcPts val="400"/>
              </a:spcBef>
              <a:buSzTx/>
              <a:buNone/>
              <a:defRPr sz="2000"/>
            </a:lvl4pPr>
            <a:lvl5pPr marL="0" indent="1828800">
              <a:spcBef>
                <a:spcPts val="400"/>
              </a:spcBef>
              <a:buSzTx/>
              <a:buNone/>
              <a:defRPr sz="2000"/>
            </a:lvl5pPr>
          </a:lstStyle>
          <a:p>
            <a:r>
              <a:t>Body Level One</a:t>
            </a:r>
          </a:p>
          <a:p>
            <a:pPr lvl="1"/>
            <a:r>
              <a:t>Body Level Two</a:t>
            </a:r>
          </a:p>
          <a:p>
            <a:pPr lvl="2"/>
            <a:r>
              <a:t>Body Level Three</a:t>
            </a:r>
          </a:p>
          <a:p>
            <a:pPr lvl="3"/>
            <a:r>
              <a:t>Body Level Four</a:t>
            </a:r>
          </a:p>
          <a:p>
            <a:pPr lvl="4"/>
            <a:r>
              <a:t>Body Level Five</a:t>
            </a:r>
          </a:p>
        </p:txBody>
      </p:sp>
      <p:sp>
        <p:nvSpPr>
          <p:cNvPr id="31"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Two Content">
    <p:spTree>
      <p:nvGrpSpPr>
        <p:cNvPr id="1" name=""/>
        <p:cNvGrpSpPr/>
        <p:nvPr/>
      </p:nvGrpSpPr>
      <p:grpSpPr>
        <a:xfrm>
          <a:off x="0" y="0"/>
          <a:ext cx="0" cy="0"/>
          <a:chOff x="0" y="0"/>
          <a:chExt cx="0" cy="0"/>
        </a:xfrm>
      </p:grpSpPr>
      <p:sp>
        <p:nvSpPr>
          <p:cNvPr id="38" name="Title Text"/>
          <p:cNvSpPr txBox="1">
            <a:spLocks noGrp="1"/>
          </p:cNvSpPr>
          <p:nvPr>
            <p:ph type="title"/>
          </p:nvPr>
        </p:nvSpPr>
        <p:spPr>
          <a:prstGeom prst="rect">
            <a:avLst/>
          </a:prstGeom>
        </p:spPr>
        <p:txBody>
          <a:bodyPr/>
          <a:lstStyle/>
          <a:p>
            <a:r>
              <a:t>Title Text</a:t>
            </a:r>
          </a:p>
        </p:txBody>
      </p:sp>
      <p:sp>
        <p:nvSpPr>
          <p:cNvPr id="39" name="Body Level One…"/>
          <p:cNvSpPr txBox="1">
            <a:spLocks noGrp="1"/>
          </p:cNvSpPr>
          <p:nvPr>
            <p:ph type="body" sz="half" idx="1"/>
          </p:nvPr>
        </p:nvSpPr>
        <p:spPr>
          <a:xfrm>
            <a:off x="755650" y="2112963"/>
            <a:ext cx="4197350" cy="4389438"/>
          </a:xfrm>
          <a:prstGeom prst="rect">
            <a:avLst/>
          </a:prstGeom>
        </p:spPr>
        <p:txBody>
          <a:bodyPr/>
          <a:lstStyle>
            <a:lvl1pPr>
              <a:spcBef>
                <a:spcPts val="600"/>
              </a:spcBef>
              <a:defRPr sz="2800"/>
            </a:lvl1pPr>
            <a:lvl2pPr marL="898525" indent="-377825">
              <a:spcBef>
                <a:spcPts val="600"/>
              </a:spcBef>
              <a:defRPr sz="2800"/>
            </a:lvl2pPr>
            <a:lvl3pPr marL="1402080" indent="-362268">
              <a:spcBef>
                <a:spcPts val="600"/>
              </a:spcBef>
              <a:defRPr sz="2800"/>
            </a:lvl3pPr>
            <a:lvl4pPr marL="1967265" indent="-409927">
              <a:spcBef>
                <a:spcPts val="600"/>
              </a:spcBef>
              <a:defRPr sz="2800"/>
            </a:lvl4pPr>
            <a:lvl5pPr marL="2484613" indent="-404988">
              <a:spcBef>
                <a:spcPts val="600"/>
              </a:spcBef>
              <a:defRPr sz="2800"/>
            </a:lvl5pPr>
          </a:lstStyle>
          <a:p>
            <a:r>
              <a:t>Body Level One</a:t>
            </a:r>
          </a:p>
          <a:p>
            <a:pPr lvl="1"/>
            <a:r>
              <a:t>Body Level Two</a:t>
            </a:r>
          </a:p>
          <a:p>
            <a:pPr lvl="2"/>
            <a:r>
              <a:t>Body Level Three</a:t>
            </a:r>
          </a:p>
          <a:p>
            <a:pPr lvl="3"/>
            <a:r>
              <a:t>Body Level Four</a:t>
            </a:r>
          </a:p>
          <a:p>
            <a:pPr lvl="4"/>
            <a:r>
              <a:t>Body Level Five</a:t>
            </a:r>
          </a:p>
        </p:txBody>
      </p:sp>
      <p:sp>
        <p:nvSpPr>
          <p:cNvPr id="4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mparison">
    <p:spTree>
      <p:nvGrpSpPr>
        <p:cNvPr id="1" name=""/>
        <p:cNvGrpSpPr/>
        <p:nvPr/>
      </p:nvGrpSpPr>
      <p:grpSpPr>
        <a:xfrm>
          <a:off x="0" y="0"/>
          <a:ext cx="0" cy="0"/>
          <a:chOff x="0" y="0"/>
          <a:chExt cx="0" cy="0"/>
        </a:xfrm>
      </p:grpSpPr>
      <p:sp>
        <p:nvSpPr>
          <p:cNvPr id="47" name="Title Text"/>
          <p:cNvSpPr txBox="1">
            <a:spLocks noGrp="1"/>
          </p:cNvSpPr>
          <p:nvPr>
            <p:ph type="title"/>
          </p:nvPr>
        </p:nvSpPr>
        <p:spPr>
          <a:xfrm>
            <a:off x="503237" y="293688"/>
            <a:ext cx="9051926" cy="1219201"/>
          </a:xfrm>
          <a:prstGeom prst="rect">
            <a:avLst/>
          </a:prstGeom>
        </p:spPr>
        <p:txBody>
          <a:bodyPr/>
          <a:lstStyle/>
          <a:p>
            <a:r>
              <a:t>Title Text</a:t>
            </a:r>
          </a:p>
        </p:txBody>
      </p:sp>
      <p:sp>
        <p:nvSpPr>
          <p:cNvPr id="48" name="Body Level One…"/>
          <p:cNvSpPr txBox="1">
            <a:spLocks noGrp="1"/>
          </p:cNvSpPr>
          <p:nvPr>
            <p:ph type="body" sz="quarter" idx="1"/>
          </p:nvPr>
        </p:nvSpPr>
        <p:spPr>
          <a:xfrm>
            <a:off x="503237" y="1636713"/>
            <a:ext cx="4443414" cy="682626"/>
          </a:xfrm>
          <a:prstGeom prst="rect">
            <a:avLst/>
          </a:prstGeom>
        </p:spPr>
        <p:txBody>
          <a:bodyPr anchor="b"/>
          <a:lstStyle>
            <a:lvl1pPr marL="0" indent="0">
              <a:spcBef>
                <a:spcPts val="500"/>
              </a:spcBef>
              <a:buSzTx/>
              <a:buNone/>
              <a:defRPr sz="2400" b="1"/>
            </a:lvl1pPr>
            <a:lvl2pPr marL="0" indent="457200">
              <a:spcBef>
                <a:spcPts val="500"/>
              </a:spcBef>
              <a:buSzTx/>
              <a:buNone/>
              <a:defRPr sz="2400" b="1"/>
            </a:lvl2pPr>
            <a:lvl3pPr marL="0" indent="914400">
              <a:spcBef>
                <a:spcPts val="500"/>
              </a:spcBef>
              <a:buSzTx/>
              <a:buNone/>
              <a:defRPr sz="2400" b="1"/>
            </a:lvl3pPr>
            <a:lvl4pPr marL="0" indent="1371600">
              <a:spcBef>
                <a:spcPts val="500"/>
              </a:spcBef>
              <a:buSzTx/>
              <a:buNone/>
              <a:defRPr sz="2400" b="1"/>
            </a:lvl4pPr>
            <a:lvl5pPr marL="0" indent="1828800">
              <a:spcBef>
                <a:spcPts val="500"/>
              </a:spcBef>
              <a:buSzTx/>
              <a:buNone/>
              <a:defRPr sz="2400" b="1"/>
            </a:lvl5pPr>
          </a:lstStyle>
          <a:p>
            <a:r>
              <a:t>Body Level One</a:t>
            </a:r>
          </a:p>
          <a:p>
            <a:pPr lvl="1"/>
            <a:r>
              <a:t>Body Level Two</a:t>
            </a:r>
          </a:p>
          <a:p>
            <a:pPr lvl="2"/>
            <a:r>
              <a:t>Body Level Three</a:t>
            </a:r>
          </a:p>
          <a:p>
            <a:pPr lvl="3"/>
            <a:r>
              <a:t>Body Level Four</a:t>
            </a:r>
          </a:p>
          <a:p>
            <a:pPr lvl="4"/>
            <a:r>
              <a:t>Body Level Five</a:t>
            </a:r>
          </a:p>
        </p:txBody>
      </p:sp>
      <p:sp>
        <p:nvSpPr>
          <p:cNvPr id="49" name="Text Placeholder 4"/>
          <p:cNvSpPr>
            <a:spLocks noGrp="1"/>
          </p:cNvSpPr>
          <p:nvPr>
            <p:ph type="body" sz="quarter" idx="13"/>
          </p:nvPr>
        </p:nvSpPr>
        <p:spPr>
          <a:xfrm>
            <a:off x="5110162" y="1636713"/>
            <a:ext cx="4445001" cy="682626"/>
          </a:xfrm>
          <a:prstGeom prst="rect">
            <a:avLst/>
          </a:prstGeom>
        </p:spPr>
        <p:txBody>
          <a:bodyPr anchor="b"/>
          <a:lstStyle/>
          <a:p>
            <a:pPr marL="0" indent="0">
              <a:spcBef>
                <a:spcPts val="500"/>
              </a:spcBef>
              <a:buSzTx/>
              <a:buNone/>
              <a:defRPr sz="2400" b="1"/>
            </a:pPr>
            <a:endParaRPr/>
          </a:p>
        </p:txBody>
      </p:sp>
      <p:sp>
        <p:nvSpPr>
          <p:cNvPr id="50"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Title Only">
    <p:spTree>
      <p:nvGrpSpPr>
        <p:cNvPr id="1" name=""/>
        <p:cNvGrpSpPr/>
        <p:nvPr/>
      </p:nvGrpSpPr>
      <p:grpSpPr>
        <a:xfrm>
          <a:off x="0" y="0"/>
          <a:ext cx="0" cy="0"/>
          <a:chOff x="0" y="0"/>
          <a:chExt cx="0" cy="0"/>
        </a:xfrm>
      </p:grpSpPr>
      <p:sp>
        <p:nvSpPr>
          <p:cNvPr id="57" name="Title Text"/>
          <p:cNvSpPr txBox="1">
            <a:spLocks noGrp="1"/>
          </p:cNvSpPr>
          <p:nvPr>
            <p:ph type="title"/>
          </p:nvPr>
        </p:nvSpPr>
        <p:spPr>
          <a:prstGeom prst="rect">
            <a:avLst/>
          </a:prstGeom>
        </p:spPr>
        <p:txBody>
          <a:bodyPr/>
          <a:lstStyle/>
          <a:p>
            <a:r>
              <a:t>Title Text</a:t>
            </a:r>
          </a:p>
        </p:txBody>
      </p:sp>
      <p:sp>
        <p:nvSpPr>
          <p:cNvPr id="58"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Blank">
    <p:spTree>
      <p:nvGrpSpPr>
        <p:cNvPr id="1" name=""/>
        <p:cNvGrpSpPr/>
        <p:nvPr/>
      </p:nvGrpSpPr>
      <p:grpSpPr>
        <a:xfrm>
          <a:off x="0" y="0"/>
          <a:ext cx="0" cy="0"/>
          <a:chOff x="0" y="0"/>
          <a:chExt cx="0" cy="0"/>
        </a:xfrm>
      </p:grpSpPr>
      <p:sp>
        <p:nvSpPr>
          <p:cNvPr id="6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Content with Caption">
    <p:spTree>
      <p:nvGrpSpPr>
        <p:cNvPr id="1" name=""/>
        <p:cNvGrpSpPr/>
        <p:nvPr/>
      </p:nvGrpSpPr>
      <p:grpSpPr>
        <a:xfrm>
          <a:off x="0" y="0"/>
          <a:ext cx="0" cy="0"/>
          <a:chOff x="0" y="0"/>
          <a:chExt cx="0" cy="0"/>
        </a:xfrm>
      </p:grpSpPr>
      <p:sp>
        <p:nvSpPr>
          <p:cNvPr id="72" name="Title Text"/>
          <p:cNvSpPr txBox="1">
            <a:spLocks noGrp="1"/>
          </p:cNvSpPr>
          <p:nvPr>
            <p:ph type="title"/>
          </p:nvPr>
        </p:nvSpPr>
        <p:spPr>
          <a:xfrm>
            <a:off x="503237" y="290513"/>
            <a:ext cx="3308351" cy="1239838"/>
          </a:xfrm>
          <a:prstGeom prst="rect">
            <a:avLst/>
          </a:prstGeom>
        </p:spPr>
        <p:txBody>
          <a:bodyPr anchor="b"/>
          <a:lstStyle>
            <a:lvl1pPr algn="l">
              <a:defRPr sz="2000" b="1"/>
            </a:lvl1pPr>
          </a:lstStyle>
          <a:p>
            <a:r>
              <a:t>Title Text</a:t>
            </a:r>
          </a:p>
        </p:txBody>
      </p:sp>
      <p:sp>
        <p:nvSpPr>
          <p:cNvPr id="73" name="Body Level One…"/>
          <p:cNvSpPr txBox="1">
            <a:spLocks noGrp="1"/>
          </p:cNvSpPr>
          <p:nvPr>
            <p:ph type="body" idx="1"/>
          </p:nvPr>
        </p:nvSpPr>
        <p:spPr>
          <a:xfrm>
            <a:off x="3932237" y="290513"/>
            <a:ext cx="5622926" cy="6243638"/>
          </a:xfrm>
          <a:prstGeom prst="rect">
            <a:avLst/>
          </a:prstGeom>
        </p:spPr>
        <p:txBody>
          <a:bodyPr/>
          <a:lstStyle>
            <a:lvl1pPr>
              <a:spcBef>
                <a:spcPts val="700"/>
              </a:spcBef>
              <a:defRPr sz="3200"/>
            </a:lvl1pPr>
            <a:lvl2pPr marL="890814" indent="-370114">
              <a:spcBef>
                <a:spcPts val="700"/>
              </a:spcBef>
              <a:defRPr sz="3200"/>
            </a:lvl2pPr>
            <a:lvl3pPr>
              <a:spcBef>
                <a:spcPts val="700"/>
              </a:spcBef>
              <a:defRPr sz="3200"/>
            </a:lvl3pPr>
            <a:lvl4pPr marL="1978978" indent="-421639">
              <a:spcBef>
                <a:spcPts val="700"/>
              </a:spcBef>
              <a:defRPr sz="3200"/>
            </a:lvl4pPr>
            <a:lvl5pPr marL="2496185" indent="-416560">
              <a:spcBef>
                <a:spcPts val="700"/>
              </a:spcBef>
              <a:defRPr sz="3200"/>
            </a:lvl5pPr>
          </a:lstStyle>
          <a:p>
            <a:r>
              <a:t>Body Level One</a:t>
            </a:r>
          </a:p>
          <a:p>
            <a:pPr lvl="1"/>
            <a:r>
              <a:t>Body Level Two</a:t>
            </a:r>
          </a:p>
          <a:p>
            <a:pPr lvl="2"/>
            <a:r>
              <a:t>Body Level Three</a:t>
            </a:r>
          </a:p>
          <a:p>
            <a:pPr lvl="3"/>
            <a:r>
              <a:t>Body Level Four</a:t>
            </a:r>
          </a:p>
          <a:p>
            <a:pPr lvl="4"/>
            <a:r>
              <a:t>Body Level Five</a:t>
            </a:r>
          </a:p>
        </p:txBody>
      </p:sp>
      <p:sp>
        <p:nvSpPr>
          <p:cNvPr id="74" name="Text Placeholder 3"/>
          <p:cNvSpPr>
            <a:spLocks noGrp="1"/>
          </p:cNvSpPr>
          <p:nvPr>
            <p:ph type="body" sz="half" idx="13"/>
          </p:nvPr>
        </p:nvSpPr>
        <p:spPr>
          <a:xfrm>
            <a:off x="503237" y="1530350"/>
            <a:ext cx="3308351" cy="5003800"/>
          </a:xfrm>
          <a:prstGeom prst="rect">
            <a:avLst/>
          </a:prstGeom>
        </p:spPr>
        <p:txBody>
          <a:bodyPr/>
          <a:lstStyle/>
          <a:p>
            <a:pPr marL="0" indent="0">
              <a:spcBef>
                <a:spcPts val="300"/>
              </a:spcBef>
              <a:buSzTx/>
              <a:buNone/>
              <a:defRPr sz="1400"/>
            </a:pPr>
            <a:endParaRPr/>
          </a:p>
        </p:txBody>
      </p:sp>
      <p:sp>
        <p:nvSpPr>
          <p:cNvPr id="7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Picture with Caption">
    <p:spTree>
      <p:nvGrpSpPr>
        <p:cNvPr id="1" name=""/>
        <p:cNvGrpSpPr/>
        <p:nvPr/>
      </p:nvGrpSpPr>
      <p:grpSpPr>
        <a:xfrm>
          <a:off x="0" y="0"/>
          <a:ext cx="0" cy="0"/>
          <a:chOff x="0" y="0"/>
          <a:chExt cx="0" cy="0"/>
        </a:xfrm>
      </p:grpSpPr>
      <p:sp>
        <p:nvSpPr>
          <p:cNvPr id="82" name="Title Text"/>
          <p:cNvSpPr txBox="1">
            <a:spLocks noGrp="1"/>
          </p:cNvSpPr>
          <p:nvPr>
            <p:ph type="title"/>
          </p:nvPr>
        </p:nvSpPr>
        <p:spPr>
          <a:xfrm>
            <a:off x="1971675" y="5121275"/>
            <a:ext cx="6035675" cy="603250"/>
          </a:xfrm>
          <a:prstGeom prst="rect">
            <a:avLst/>
          </a:prstGeom>
        </p:spPr>
        <p:txBody>
          <a:bodyPr anchor="b"/>
          <a:lstStyle>
            <a:lvl1pPr algn="l">
              <a:defRPr sz="2000" b="1"/>
            </a:lvl1pPr>
          </a:lstStyle>
          <a:p>
            <a:r>
              <a:t>Title Text</a:t>
            </a:r>
          </a:p>
        </p:txBody>
      </p:sp>
      <p:sp>
        <p:nvSpPr>
          <p:cNvPr id="83" name="Picture Placeholder 2"/>
          <p:cNvSpPr>
            <a:spLocks noGrp="1"/>
          </p:cNvSpPr>
          <p:nvPr>
            <p:ph type="pic" sz="half" idx="13"/>
          </p:nvPr>
        </p:nvSpPr>
        <p:spPr>
          <a:xfrm>
            <a:off x="1971675" y="654050"/>
            <a:ext cx="6035675" cy="4389438"/>
          </a:xfrm>
          <a:prstGeom prst="rect">
            <a:avLst/>
          </a:prstGeom>
        </p:spPr>
        <p:txBody>
          <a:bodyPr lIns="91439" tIns="45719" rIns="91439" bIns="45719">
            <a:noAutofit/>
          </a:bodyPr>
          <a:lstStyle/>
          <a:p>
            <a:endParaRPr/>
          </a:p>
        </p:txBody>
      </p:sp>
      <p:sp>
        <p:nvSpPr>
          <p:cNvPr id="84" name="Body Level One…"/>
          <p:cNvSpPr txBox="1">
            <a:spLocks noGrp="1"/>
          </p:cNvSpPr>
          <p:nvPr>
            <p:ph type="body" sz="quarter" idx="1"/>
          </p:nvPr>
        </p:nvSpPr>
        <p:spPr>
          <a:xfrm>
            <a:off x="1971675" y="5724525"/>
            <a:ext cx="6035675" cy="858838"/>
          </a:xfrm>
          <a:prstGeom prst="rect">
            <a:avLst/>
          </a:prstGeom>
        </p:spPr>
        <p:txBody>
          <a:bodyPr/>
          <a:lstStyle>
            <a:lvl1pPr marL="0" indent="0">
              <a:spcBef>
                <a:spcPts val="300"/>
              </a:spcBef>
              <a:buSzTx/>
              <a:buNone/>
              <a:defRPr sz="1400"/>
            </a:lvl1pPr>
            <a:lvl2pPr marL="0" indent="457200">
              <a:spcBef>
                <a:spcPts val="300"/>
              </a:spcBef>
              <a:buSzTx/>
              <a:buNone/>
              <a:defRPr sz="1400"/>
            </a:lvl2pPr>
            <a:lvl3pPr marL="0" indent="914400">
              <a:spcBef>
                <a:spcPts val="300"/>
              </a:spcBef>
              <a:buSzTx/>
              <a:buNone/>
              <a:defRPr sz="1400"/>
            </a:lvl3pPr>
            <a:lvl4pPr marL="0" indent="1371600">
              <a:spcBef>
                <a:spcPts val="300"/>
              </a:spcBef>
              <a:buSzTx/>
              <a:buNone/>
              <a:defRPr sz="1400"/>
            </a:lvl4pPr>
            <a:lvl5pPr marL="0" indent="1828800">
              <a:spcBef>
                <a:spcPts val="300"/>
              </a:spcBef>
              <a:buSzTx/>
              <a:buNone/>
              <a:defRPr sz="1400"/>
            </a:lvl5pPr>
          </a:lstStyle>
          <a:p>
            <a:r>
              <a:t>Body Level One</a:t>
            </a:r>
          </a:p>
          <a:p>
            <a:pPr lvl="1"/>
            <a:r>
              <a:t>Body Level Two</a:t>
            </a:r>
          </a:p>
          <a:p>
            <a:pPr lvl="2"/>
            <a:r>
              <a:t>Body Level Three</a:t>
            </a:r>
          </a:p>
          <a:p>
            <a:pPr lvl="3"/>
            <a:r>
              <a:t>Body Level Four</a:t>
            </a:r>
          </a:p>
          <a:p>
            <a:pPr lvl="4"/>
            <a:r>
              <a:t>Body Level Five</a:t>
            </a:r>
          </a:p>
        </p:txBody>
      </p:sp>
      <p:sp>
        <p:nvSpPr>
          <p:cNvPr id="85" name="Slide Number"/>
          <p:cNvSpPr txBox="1">
            <a:spLocks noGrp="1"/>
          </p:cNvSpPr>
          <p:nvPr>
            <p:ph type="sldNum" sz="quarter" idx="2"/>
          </p:nvPr>
        </p:nvSpPr>
        <p:spPr>
          <a:prstGeom prst="rect">
            <a:avLst/>
          </a:prstGeom>
        </p:spPr>
        <p:txBody>
          <a:bodyPr/>
          <a:lstStyle/>
          <a:p>
            <a:fld id="{86CB4B4D-7CA3-9044-876B-883B54F8677D}" type="slidenum">
              <a:t>‹#›</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accent3">
            <a:lumOff val="44000"/>
          </a:schemeClr>
        </a:solidFill>
        <a:effectLst/>
      </p:bgPr>
    </p:bg>
    <p:spTree>
      <p:nvGrpSpPr>
        <p:cNvPr id="1" name=""/>
        <p:cNvGrpSpPr/>
        <p:nvPr/>
      </p:nvGrpSpPr>
      <p:grpSpPr>
        <a:xfrm>
          <a:off x="0" y="0"/>
          <a:ext cx="0" cy="0"/>
          <a:chOff x="0" y="0"/>
          <a:chExt cx="0" cy="0"/>
        </a:xfrm>
      </p:grpSpPr>
      <p:sp>
        <p:nvSpPr>
          <p:cNvPr id="2" name="Title Text"/>
          <p:cNvSpPr txBox="1">
            <a:spLocks noGrp="1"/>
          </p:cNvSpPr>
          <p:nvPr>
            <p:ph type="title"/>
          </p:nvPr>
        </p:nvSpPr>
        <p:spPr>
          <a:xfrm>
            <a:off x="755650" y="652462"/>
            <a:ext cx="8547100" cy="12192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1968" tIns="51968" rIns="51968" bIns="51968" anchor="ctr">
            <a:normAutofit/>
          </a:bodyPr>
          <a:lstStyle/>
          <a:p>
            <a:r>
              <a:t>Title Text</a:t>
            </a:r>
          </a:p>
        </p:txBody>
      </p:sp>
      <p:sp>
        <p:nvSpPr>
          <p:cNvPr id="3" name="Body Level One…"/>
          <p:cNvSpPr txBox="1">
            <a:spLocks noGrp="1"/>
          </p:cNvSpPr>
          <p:nvPr>
            <p:ph type="body" idx="1"/>
          </p:nvPr>
        </p:nvSpPr>
        <p:spPr>
          <a:xfrm>
            <a:off x="755650" y="2112963"/>
            <a:ext cx="8547100" cy="438943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51968" tIns="51968" rIns="51968" bIns="51968">
            <a:normAutofit/>
          </a:bodyPr>
          <a:lstStyle/>
          <a:p>
            <a:r>
              <a:t>Body Level One</a:t>
            </a:r>
          </a:p>
          <a:p>
            <a:pPr lvl="1"/>
            <a:r>
              <a:t>Body Level Two</a:t>
            </a:r>
          </a:p>
          <a:p>
            <a:pPr lvl="2"/>
            <a:r>
              <a:t>Body Level Three</a:t>
            </a:r>
          </a:p>
          <a:p>
            <a:pPr lvl="3"/>
            <a:r>
              <a:t>Body Level Four</a:t>
            </a:r>
          </a:p>
          <a:p>
            <a:pPr lvl="4"/>
            <a:r>
              <a:t>Body Level Five</a:t>
            </a:r>
          </a:p>
        </p:txBody>
      </p:sp>
      <p:sp>
        <p:nvSpPr>
          <p:cNvPr id="4" name="Slide Number"/>
          <p:cNvSpPr txBox="1">
            <a:spLocks noGrp="1"/>
          </p:cNvSpPr>
          <p:nvPr>
            <p:ph type="sldNum" sz="quarter" idx="2"/>
          </p:nvPr>
        </p:nvSpPr>
        <p:spPr>
          <a:xfrm>
            <a:off x="8995614" y="6662738"/>
            <a:ext cx="307137" cy="311744"/>
          </a:xfrm>
          <a:prstGeom prst="rect">
            <a:avLst/>
          </a:prstGeom>
          <a:ln w="12700">
            <a:miter lim="400000"/>
          </a:ln>
        </p:spPr>
        <p:txBody>
          <a:bodyPr wrap="none" lIns="51968" tIns="51968" rIns="51968" bIns="51968">
            <a:spAutoFit/>
          </a:bodyPr>
          <a:lstStyle>
            <a:lvl1pPr algn="r">
              <a:defRPr sz="1500"/>
            </a:lvl1pPr>
          </a:lstStyle>
          <a:p>
            <a:fld id="{86CB4B4D-7CA3-9044-876B-883B54F8677D}" type="slidenum">
              <a:t>‹#›</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spd="med"/>
  <p:txStyles>
    <p:titleStyle>
      <a:lvl1pPr marL="0" marR="0" indent="0" algn="ctr" defTabSz="1039812" rtl="0" latinLnBrk="0">
        <a:lnSpc>
          <a:spcPct val="100000"/>
        </a:lnSpc>
        <a:spcBef>
          <a:spcPts val="0"/>
        </a:spcBef>
        <a:spcAft>
          <a:spcPts val="0"/>
        </a:spcAft>
        <a:buClrTx/>
        <a:buSzTx/>
        <a:buFontTx/>
        <a:buNone/>
        <a:tabLst/>
        <a:defRPr sz="5100" b="0" i="0" u="none" strike="noStrike" cap="none" spc="0" baseline="0">
          <a:ln>
            <a:noFill/>
          </a:ln>
          <a:solidFill>
            <a:srgbClr val="000000"/>
          </a:solidFill>
          <a:uFillTx/>
          <a:latin typeface="+mj-lt"/>
          <a:ea typeface="+mj-ea"/>
          <a:cs typeface="+mj-cs"/>
          <a:sym typeface="Times New Roman"/>
        </a:defRPr>
      </a:lvl1pPr>
      <a:lvl2pPr marL="0" marR="0" indent="0" algn="ctr" defTabSz="1039812" rtl="0" latinLnBrk="0">
        <a:lnSpc>
          <a:spcPct val="100000"/>
        </a:lnSpc>
        <a:spcBef>
          <a:spcPts val="0"/>
        </a:spcBef>
        <a:spcAft>
          <a:spcPts val="0"/>
        </a:spcAft>
        <a:buClrTx/>
        <a:buSzTx/>
        <a:buFontTx/>
        <a:buNone/>
        <a:tabLst/>
        <a:defRPr sz="5100" b="0" i="0" u="none" strike="noStrike" cap="none" spc="0" baseline="0">
          <a:ln>
            <a:noFill/>
          </a:ln>
          <a:solidFill>
            <a:srgbClr val="000000"/>
          </a:solidFill>
          <a:uFillTx/>
          <a:latin typeface="+mj-lt"/>
          <a:ea typeface="+mj-ea"/>
          <a:cs typeface="+mj-cs"/>
          <a:sym typeface="Times New Roman"/>
        </a:defRPr>
      </a:lvl2pPr>
      <a:lvl3pPr marL="0" marR="0" indent="0" algn="ctr" defTabSz="1039812" rtl="0" latinLnBrk="0">
        <a:lnSpc>
          <a:spcPct val="100000"/>
        </a:lnSpc>
        <a:spcBef>
          <a:spcPts val="0"/>
        </a:spcBef>
        <a:spcAft>
          <a:spcPts val="0"/>
        </a:spcAft>
        <a:buClrTx/>
        <a:buSzTx/>
        <a:buFontTx/>
        <a:buNone/>
        <a:tabLst/>
        <a:defRPr sz="5100" b="0" i="0" u="none" strike="noStrike" cap="none" spc="0" baseline="0">
          <a:ln>
            <a:noFill/>
          </a:ln>
          <a:solidFill>
            <a:srgbClr val="000000"/>
          </a:solidFill>
          <a:uFillTx/>
          <a:latin typeface="+mj-lt"/>
          <a:ea typeface="+mj-ea"/>
          <a:cs typeface="+mj-cs"/>
          <a:sym typeface="Times New Roman"/>
        </a:defRPr>
      </a:lvl3pPr>
      <a:lvl4pPr marL="0" marR="0" indent="0" algn="ctr" defTabSz="1039812" rtl="0" latinLnBrk="0">
        <a:lnSpc>
          <a:spcPct val="100000"/>
        </a:lnSpc>
        <a:spcBef>
          <a:spcPts val="0"/>
        </a:spcBef>
        <a:spcAft>
          <a:spcPts val="0"/>
        </a:spcAft>
        <a:buClrTx/>
        <a:buSzTx/>
        <a:buFontTx/>
        <a:buNone/>
        <a:tabLst/>
        <a:defRPr sz="5100" b="0" i="0" u="none" strike="noStrike" cap="none" spc="0" baseline="0">
          <a:ln>
            <a:noFill/>
          </a:ln>
          <a:solidFill>
            <a:srgbClr val="000000"/>
          </a:solidFill>
          <a:uFillTx/>
          <a:latin typeface="+mj-lt"/>
          <a:ea typeface="+mj-ea"/>
          <a:cs typeface="+mj-cs"/>
          <a:sym typeface="Times New Roman"/>
        </a:defRPr>
      </a:lvl4pPr>
      <a:lvl5pPr marL="0" marR="0" indent="0" algn="ctr" defTabSz="1039812" rtl="0" latinLnBrk="0">
        <a:lnSpc>
          <a:spcPct val="100000"/>
        </a:lnSpc>
        <a:spcBef>
          <a:spcPts val="0"/>
        </a:spcBef>
        <a:spcAft>
          <a:spcPts val="0"/>
        </a:spcAft>
        <a:buClrTx/>
        <a:buSzTx/>
        <a:buFontTx/>
        <a:buNone/>
        <a:tabLst/>
        <a:defRPr sz="5100" b="0" i="0" u="none" strike="noStrike" cap="none" spc="0" baseline="0">
          <a:ln>
            <a:noFill/>
          </a:ln>
          <a:solidFill>
            <a:srgbClr val="000000"/>
          </a:solidFill>
          <a:uFillTx/>
          <a:latin typeface="+mj-lt"/>
          <a:ea typeface="+mj-ea"/>
          <a:cs typeface="+mj-cs"/>
          <a:sym typeface="Times New Roman"/>
        </a:defRPr>
      </a:lvl5pPr>
      <a:lvl6pPr marL="0" marR="0" indent="457200" algn="ctr" defTabSz="1039812" rtl="0" latinLnBrk="0">
        <a:lnSpc>
          <a:spcPct val="100000"/>
        </a:lnSpc>
        <a:spcBef>
          <a:spcPts val="0"/>
        </a:spcBef>
        <a:spcAft>
          <a:spcPts val="0"/>
        </a:spcAft>
        <a:buClrTx/>
        <a:buSzTx/>
        <a:buFontTx/>
        <a:buNone/>
        <a:tabLst/>
        <a:defRPr sz="5100" b="0" i="0" u="none" strike="noStrike" cap="none" spc="0" baseline="0">
          <a:ln>
            <a:noFill/>
          </a:ln>
          <a:solidFill>
            <a:srgbClr val="000000"/>
          </a:solidFill>
          <a:uFillTx/>
          <a:latin typeface="+mj-lt"/>
          <a:ea typeface="+mj-ea"/>
          <a:cs typeface="+mj-cs"/>
          <a:sym typeface="Times New Roman"/>
        </a:defRPr>
      </a:lvl6pPr>
      <a:lvl7pPr marL="0" marR="0" indent="914400" algn="ctr" defTabSz="1039812" rtl="0" latinLnBrk="0">
        <a:lnSpc>
          <a:spcPct val="100000"/>
        </a:lnSpc>
        <a:spcBef>
          <a:spcPts val="0"/>
        </a:spcBef>
        <a:spcAft>
          <a:spcPts val="0"/>
        </a:spcAft>
        <a:buClrTx/>
        <a:buSzTx/>
        <a:buFontTx/>
        <a:buNone/>
        <a:tabLst/>
        <a:defRPr sz="5100" b="0" i="0" u="none" strike="noStrike" cap="none" spc="0" baseline="0">
          <a:ln>
            <a:noFill/>
          </a:ln>
          <a:solidFill>
            <a:srgbClr val="000000"/>
          </a:solidFill>
          <a:uFillTx/>
          <a:latin typeface="+mj-lt"/>
          <a:ea typeface="+mj-ea"/>
          <a:cs typeface="+mj-cs"/>
          <a:sym typeface="Times New Roman"/>
        </a:defRPr>
      </a:lvl7pPr>
      <a:lvl8pPr marL="0" marR="0" indent="1371600" algn="ctr" defTabSz="1039812" rtl="0" latinLnBrk="0">
        <a:lnSpc>
          <a:spcPct val="100000"/>
        </a:lnSpc>
        <a:spcBef>
          <a:spcPts val="0"/>
        </a:spcBef>
        <a:spcAft>
          <a:spcPts val="0"/>
        </a:spcAft>
        <a:buClrTx/>
        <a:buSzTx/>
        <a:buFontTx/>
        <a:buNone/>
        <a:tabLst/>
        <a:defRPr sz="5100" b="0" i="0" u="none" strike="noStrike" cap="none" spc="0" baseline="0">
          <a:ln>
            <a:noFill/>
          </a:ln>
          <a:solidFill>
            <a:srgbClr val="000000"/>
          </a:solidFill>
          <a:uFillTx/>
          <a:latin typeface="+mj-lt"/>
          <a:ea typeface="+mj-ea"/>
          <a:cs typeface="+mj-cs"/>
          <a:sym typeface="Times New Roman"/>
        </a:defRPr>
      </a:lvl8pPr>
      <a:lvl9pPr marL="0" marR="0" indent="1828800" algn="ctr" defTabSz="1039812" rtl="0" latinLnBrk="0">
        <a:lnSpc>
          <a:spcPct val="100000"/>
        </a:lnSpc>
        <a:spcBef>
          <a:spcPts val="0"/>
        </a:spcBef>
        <a:spcAft>
          <a:spcPts val="0"/>
        </a:spcAft>
        <a:buClrTx/>
        <a:buSzTx/>
        <a:buFontTx/>
        <a:buNone/>
        <a:tabLst/>
        <a:defRPr sz="5100" b="0" i="0" u="none" strike="noStrike" cap="none" spc="0" baseline="0">
          <a:ln>
            <a:noFill/>
          </a:ln>
          <a:solidFill>
            <a:srgbClr val="000000"/>
          </a:solidFill>
          <a:uFillTx/>
          <a:latin typeface="+mj-lt"/>
          <a:ea typeface="+mj-ea"/>
          <a:cs typeface="+mj-cs"/>
          <a:sym typeface="Times New Roman"/>
        </a:defRPr>
      </a:lvl9pPr>
    </p:titleStyle>
    <p:bodyStyle>
      <a:lvl1pPr marL="390525" marR="0" indent="-390525" algn="l" defTabSz="1039812" rtl="0" latinLnBrk="0">
        <a:lnSpc>
          <a:spcPct val="100000"/>
        </a:lnSpc>
        <a:spcBef>
          <a:spcPts val="800"/>
        </a:spcBef>
        <a:spcAft>
          <a:spcPts val="0"/>
        </a:spcAft>
        <a:buClrTx/>
        <a:buSzPct val="100000"/>
        <a:buFontTx/>
        <a:buChar char="•"/>
        <a:tabLst/>
        <a:defRPr sz="3600" b="0" i="0" u="none" strike="noStrike" cap="none" spc="0" baseline="0">
          <a:ln>
            <a:noFill/>
          </a:ln>
          <a:solidFill>
            <a:srgbClr val="000000"/>
          </a:solidFill>
          <a:uFillTx/>
          <a:latin typeface="+mj-lt"/>
          <a:ea typeface="+mj-ea"/>
          <a:cs typeface="+mj-cs"/>
          <a:sym typeface="Times New Roman"/>
        </a:defRPr>
      </a:lvl1pPr>
      <a:lvl2pPr marL="863600" marR="0" indent="-342900" algn="l" defTabSz="1039812" rtl="0" latinLnBrk="0">
        <a:lnSpc>
          <a:spcPct val="100000"/>
        </a:lnSpc>
        <a:spcBef>
          <a:spcPts val="800"/>
        </a:spcBef>
        <a:spcAft>
          <a:spcPts val="0"/>
        </a:spcAft>
        <a:buClrTx/>
        <a:buSzPct val="100000"/>
        <a:buFontTx/>
        <a:buChar char="–"/>
        <a:tabLst/>
        <a:defRPr sz="3600" b="0" i="0" u="none" strike="noStrike" cap="none" spc="0" baseline="0">
          <a:ln>
            <a:noFill/>
          </a:ln>
          <a:solidFill>
            <a:srgbClr val="000000"/>
          </a:solidFill>
          <a:uFillTx/>
          <a:latin typeface="+mj-lt"/>
          <a:ea typeface="+mj-ea"/>
          <a:cs typeface="+mj-cs"/>
          <a:sym typeface="Times New Roman"/>
        </a:defRPr>
      </a:lvl2pPr>
      <a:lvl3pPr marL="1384829" marR="0" indent="-345017" algn="l" defTabSz="1039812" rtl="0" latinLnBrk="0">
        <a:lnSpc>
          <a:spcPct val="100000"/>
        </a:lnSpc>
        <a:spcBef>
          <a:spcPts val="800"/>
        </a:spcBef>
        <a:spcAft>
          <a:spcPts val="0"/>
        </a:spcAft>
        <a:buClrTx/>
        <a:buSzPct val="100000"/>
        <a:buFontTx/>
        <a:buChar char="•"/>
        <a:tabLst/>
        <a:defRPr sz="3600" b="0" i="0" u="none" strike="noStrike" cap="none" spc="0" baseline="0">
          <a:ln>
            <a:noFill/>
          </a:ln>
          <a:solidFill>
            <a:srgbClr val="000000"/>
          </a:solidFill>
          <a:uFillTx/>
          <a:latin typeface="+mj-lt"/>
          <a:ea typeface="+mj-ea"/>
          <a:cs typeface="+mj-cs"/>
          <a:sym typeface="Times New Roman"/>
        </a:defRPr>
      </a:lvl3pPr>
      <a:lvl4pPr marL="1969811" marR="0" indent="-412473" algn="l" defTabSz="1039812" rtl="0" latinLnBrk="0">
        <a:lnSpc>
          <a:spcPct val="100000"/>
        </a:lnSpc>
        <a:spcBef>
          <a:spcPts val="800"/>
        </a:spcBef>
        <a:spcAft>
          <a:spcPts val="0"/>
        </a:spcAft>
        <a:buClrTx/>
        <a:buSzPct val="100000"/>
        <a:buFontTx/>
        <a:buChar char="–"/>
        <a:tabLst/>
        <a:defRPr sz="3600" b="0" i="0" u="none" strike="noStrike" cap="none" spc="0" baseline="0">
          <a:ln>
            <a:noFill/>
          </a:ln>
          <a:solidFill>
            <a:srgbClr val="000000"/>
          </a:solidFill>
          <a:uFillTx/>
          <a:latin typeface="+mj-lt"/>
          <a:ea typeface="+mj-ea"/>
          <a:cs typeface="+mj-cs"/>
          <a:sym typeface="Times New Roman"/>
        </a:defRPr>
      </a:lvl4pPr>
      <a:lvl5pPr marL="2487129" marR="0" indent="-407504" algn="l" defTabSz="1039812" rtl="0" latinLnBrk="0">
        <a:lnSpc>
          <a:spcPct val="100000"/>
        </a:lnSpc>
        <a:spcBef>
          <a:spcPts val="800"/>
        </a:spcBef>
        <a:spcAft>
          <a:spcPts val="0"/>
        </a:spcAft>
        <a:buClrTx/>
        <a:buSzPct val="100000"/>
        <a:buFontTx/>
        <a:buChar char="»"/>
        <a:tabLst/>
        <a:defRPr sz="3600" b="0" i="0" u="none" strike="noStrike" cap="none" spc="0" baseline="0">
          <a:ln>
            <a:noFill/>
          </a:ln>
          <a:solidFill>
            <a:srgbClr val="000000"/>
          </a:solidFill>
          <a:uFillTx/>
          <a:latin typeface="+mj-lt"/>
          <a:ea typeface="+mj-ea"/>
          <a:cs typeface="+mj-cs"/>
          <a:sym typeface="Times New Roman"/>
        </a:defRPr>
      </a:lvl5pPr>
      <a:lvl6pPr marL="2944329" marR="0" indent="-407504" algn="l" defTabSz="1039812" rtl="0" latinLnBrk="0">
        <a:lnSpc>
          <a:spcPct val="100000"/>
        </a:lnSpc>
        <a:spcBef>
          <a:spcPts val="800"/>
        </a:spcBef>
        <a:spcAft>
          <a:spcPts val="0"/>
        </a:spcAft>
        <a:buClrTx/>
        <a:buSzPct val="100000"/>
        <a:buFontTx/>
        <a:buChar char="»"/>
        <a:tabLst/>
        <a:defRPr sz="3600" b="0" i="0" u="none" strike="noStrike" cap="none" spc="0" baseline="0">
          <a:ln>
            <a:noFill/>
          </a:ln>
          <a:solidFill>
            <a:srgbClr val="000000"/>
          </a:solidFill>
          <a:uFillTx/>
          <a:latin typeface="+mj-lt"/>
          <a:ea typeface="+mj-ea"/>
          <a:cs typeface="+mj-cs"/>
          <a:sym typeface="Times New Roman"/>
        </a:defRPr>
      </a:lvl6pPr>
      <a:lvl7pPr marL="3401529" marR="0" indent="-407504" algn="l" defTabSz="1039812" rtl="0" latinLnBrk="0">
        <a:lnSpc>
          <a:spcPct val="100000"/>
        </a:lnSpc>
        <a:spcBef>
          <a:spcPts val="800"/>
        </a:spcBef>
        <a:spcAft>
          <a:spcPts val="0"/>
        </a:spcAft>
        <a:buClrTx/>
        <a:buSzPct val="100000"/>
        <a:buFontTx/>
        <a:buChar char="»"/>
        <a:tabLst/>
        <a:defRPr sz="3600" b="0" i="0" u="none" strike="noStrike" cap="none" spc="0" baseline="0">
          <a:ln>
            <a:noFill/>
          </a:ln>
          <a:solidFill>
            <a:srgbClr val="000000"/>
          </a:solidFill>
          <a:uFillTx/>
          <a:latin typeface="+mj-lt"/>
          <a:ea typeface="+mj-ea"/>
          <a:cs typeface="+mj-cs"/>
          <a:sym typeface="Times New Roman"/>
        </a:defRPr>
      </a:lvl7pPr>
      <a:lvl8pPr marL="3858729" marR="0" indent="-407504" algn="l" defTabSz="1039812" rtl="0" latinLnBrk="0">
        <a:lnSpc>
          <a:spcPct val="100000"/>
        </a:lnSpc>
        <a:spcBef>
          <a:spcPts val="800"/>
        </a:spcBef>
        <a:spcAft>
          <a:spcPts val="0"/>
        </a:spcAft>
        <a:buClrTx/>
        <a:buSzPct val="100000"/>
        <a:buFontTx/>
        <a:buChar char="»"/>
        <a:tabLst/>
        <a:defRPr sz="3600" b="0" i="0" u="none" strike="noStrike" cap="none" spc="0" baseline="0">
          <a:ln>
            <a:noFill/>
          </a:ln>
          <a:solidFill>
            <a:srgbClr val="000000"/>
          </a:solidFill>
          <a:uFillTx/>
          <a:latin typeface="+mj-lt"/>
          <a:ea typeface="+mj-ea"/>
          <a:cs typeface="+mj-cs"/>
          <a:sym typeface="Times New Roman"/>
        </a:defRPr>
      </a:lvl8pPr>
      <a:lvl9pPr marL="4315929" marR="0" indent="-407504" algn="l" defTabSz="1039812" rtl="0" latinLnBrk="0">
        <a:lnSpc>
          <a:spcPct val="100000"/>
        </a:lnSpc>
        <a:spcBef>
          <a:spcPts val="800"/>
        </a:spcBef>
        <a:spcAft>
          <a:spcPts val="0"/>
        </a:spcAft>
        <a:buClrTx/>
        <a:buSzPct val="100000"/>
        <a:buFontTx/>
        <a:buChar char="»"/>
        <a:tabLst/>
        <a:defRPr sz="3600" b="0" i="0" u="none" strike="noStrike" cap="none" spc="0" baseline="0">
          <a:ln>
            <a:noFill/>
          </a:ln>
          <a:solidFill>
            <a:srgbClr val="000000"/>
          </a:solidFill>
          <a:uFillTx/>
          <a:latin typeface="+mj-lt"/>
          <a:ea typeface="+mj-ea"/>
          <a:cs typeface="+mj-cs"/>
          <a:sym typeface="Times New Roman"/>
        </a:defRPr>
      </a:lvl9pPr>
    </p:bodyStyle>
    <p:otherStyle>
      <a:lvl1pPr marL="0" marR="0" indent="0" algn="r" defTabSz="914400" rtl="0" latinLnBrk="0">
        <a:lnSpc>
          <a:spcPct val="100000"/>
        </a:lnSpc>
        <a:spcBef>
          <a:spcPts val="0"/>
        </a:spcBef>
        <a:spcAft>
          <a:spcPts val="0"/>
        </a:spcAft>
        <a:buClrTx/>
        <a:buSzTx/>
        <a:buFontTx/>
        <a:buNone/>
        <a:tabLst/>
        <a:defRPr sz="1500" b="0" i="0" u="none" strike="noStrike" cap="none" spc="0" baseline="0">
          <a:ln>
            <a:noFill/>
          </a:ln>
          <a:solidFill>
            <a:schemeClr val="tx1"/>
          </a:solidFill>
          <a:uFillTx/>
          <a:latin typeface="+mn-lt"/>
          <a:ea typeface="+mn-ea"/>
          <a:cs typeface="+mn-cs"/>
          <a:sym typeface="Times New Roman"/>
        </a:defRPr>
      </a:lvl1pPr>
      <a:lvl2pPr marL="0" marR="0" indent="457200" algn="r" defTabSz="914400" rtl="0" latinLnBrk="0">
        <a:lnSpc>
          <a:spcPct val="100000"/>
        </a:lnSpc>
        <a:spcBef>
          <a:spcPts val="0"/>
        </a:spcBef>
        <a:spcAft>
          <a:spcPts val="0"/>
        </a:spcAft>
        <a:buClrTx/>
        <a:buSzTx/>
        <a:buFontTx/>
        <a:buNone/>
        <a:tabLst/>
        <a:defRPr sz="1500" b="0" i="0" u="none" strike="noStrike" cap="none" spc="0" baseline="0">
          <a:ln>
            <a:noFill/>
          </a:ln>
          <a:solidFill>
            <a:schemeClr val="tx1"/>
          </a:solidFill>
          <a:uFillTx/>
          <a:latin typeface="+mn-lt"/>
          <a:ea typeface="+mn-ea"/>
          <a:cs typeface="+mn-cs"/>
          <a:sym typeface="Times New Roman"/>
        </a:defRPr>
      </a:lvl2pPr>
      <a:lvl3pPr marL="0" marR="0" indent="914400" algn="r" defTabSz="914400" rtl="0" latinLnBrk="0">
        <a:lnSpc>
          <a:spcPct val="100000"/>
        </a:lnSpc>
        <a:spcBef>
          <a:spcPts val="0"/>
        </a:spcBef>
        <a:spcAft>
          <a:spcPts val="0"/>
        </a:spcAft>
        <a:buClrTx/>
        <a:buSzTx/>
        <a:buFontTx/>
        <a:buNone/>
        <a:tabLst/>
        <a:defRPr sz="1500" b="0" i="0" u="none" strike="noStrike" cap="none" spc="0" baseline="0">
          <a:ln>
            <a:noFill/>
          </a:ln>
          <a:solidFill>
            <a:schemeClr val="tx1"/>
          </a:solidFill>
          <a:uFillTx/>
          <a:latin typeface="+mn-lt"/>
          <a:ea typeface="+mn-ea"/>
          <a:cs typeface="+mn-cs"/>
          <a:sym typeface="Times New Roman"/>
        </a:defRPr>
      </a:lvl3pPr>
      <a:lvl4pPr marL="0" marR="0" indent="1371600" algn="r" defTabSz="914400" rtl="0" latinLnBrk="0">
        <a:lnSpc>
          <a:spcPct val="100000"/>
        </a:lnSpc>
        <a:spcBef>
          <a:spcPts val="0"/>
        </a:spcBef>
        <a:spcAft>
          <a:spcPts val="0"/>
        </a:spcAft>
        <a:buClrTx/>
        <a:buSzTx/>
        <a:buFontTx/>
        <a:buNone/>
        <a:tabLst/>
        <a:defRPr sz="1500" b="0" i="0" u="none" strike="noStrike" cap="none" spc="0" baseline="0">
          <a:ln>
            <a:noFill/>
          </a:ln>
          <a:solidFill>
            <a:schemeClr val="tx1"/>
          </a:solidFill>
          <a:uFillTx/>
          <a:latin typeface="+mn-lt"/>
          <a:ea typeface="+mn-ea"/>
          <a:cs typeface="+mn-cs"/>
          <a:sym typeface="Times New Roman"/>
        </a:defRPr>
      </a:lvl4pPr>
      <a:lvl5pPr marL="0" marR="0" indent="1828800" algn="r" defTabSz="914400" rtl="0" latinLnBrk="0">
        <a:lnSpc>
          <a:spcPct val="100000"/>
        </a:lnSpc>
        <a:spcBef>
          <a:spcPts val="0"/>
        </a:spcBef>
        <a:spcAft>
          <a:spcPts val="0"/>
        </a:spcAft>
        <a:buClrTx/>
        <a:buSzTx/>
        <a:buFontTx/>
        <a:buNone/>
        <a:tabLst/>
        <a:defRPr sz="1500" b="0" i="0" u="none" strike="noStrike" cap="none" spc="0" baseline="0">
          <a:ln>
            <a:noFill/>
          </a:ln>
          <a:solidFill>
            <a:schemeClr val="tx1"/>
          </a:solidFill>
          <a:uFillTx/>
          <a:latin typeface="+mn-lt"/>
          <a:ea typeface="+mn-ea"/>
          <a:cs typeface="+mn-cs"/>
          <a:sym typeface="Times New Roman"/>
        </a:defRPr>
      </a:lvl5pPr>
      <a:lvl6pPr marL="0" marR="0" indent="2286000" algn="r" defTabSz="914400" rtl="0" latinLnBrk="0">
        <a:lnSpc>
          <a:spcPct val="100000"/>
        </a:lnSpc>
        <a:spcBef>
          <a:spcPts val="0"/>
        </a:spcBef>
        <a:spcAft>
          <a:spcPts val="0"/>
        </a:spcAft>
        <a:buClrTx/>
        <a:buSzTx/>
        <a:buFontTx/>
        <a:buNone/>
        <a:tabLst/>
        <a:defRPr sz="1500" b="0" i="0" u="none" strike="noStrike" cap="none" spc="0" baseline="0">
          <a:ln>
            <a:noFill/>
          </a:ln>
          <a:solidFill>
            <a:schemeClr val="tx1"/>
          </a:solidFill>
          <a:uFillTx/>
          <a:latin typeface="+mn-lt"/>
          <a:ea typeface="+mn-ea"/>
          <a:cs typeface="+mn-cs"/>
          <a:sym typeface="Times New Roman"/>
        </a:defRPr>
      </a:lvl6pPr>
      <a:lvl7pPr marL="0" marR="0" indent="2743200" algn="r" defTabSz="914400" rtl="0" latinLnBrk="0">
        <a:lnSpc>
          <a:spcPct val="100000"/>
        </a:lnSpc>
        <a:spcBef>
          <a:spcPts val="0"/>
        </a:spcBef>
        <a:spcAft>
          <a:spcPts val="0"/>
        </a:spcAft>
        <a:buClrTx/>
        <a:buSzTx/>
        <a:buFontTx/>
        <a:buNone/>
        <a:tabLst/>
        <a:defRPr sz="1500" b="0" i="0" u="none" strike="noStrike" cap="none" spc="0" baseline="0">
          <a:ln>
            <a:noFill/>
          </a:ln>
          <a:solidFill>
            <a:schemeClr val="tx1"/>
          </a:solidFill>
          <a:uFillTx/>
          <a:latin typeface="+mn-lt"/>
          <a:ea typeface="+mn-ea"/>
          <a:cs typeface="+mn-cs"/>
          <a:sym typeface="Times New Roman"/>
        </a:defRPr>
      </a:lvl7pPr>
      <a:lvl8pPr marL="0" marR="0" indent="3200400" algn="r" defTabSz="914400" rtl="0" latinLnBrk="0">
        <a:lnSpc>
          <a:spcPct val="100000"/>
        </a:lnSpc>
        <a:spcBef>
          <a:spcPts val="0"/>
        </a:spcBef>
        <a:spcAft>
          <a:spcPts val="0"/>
        </a:spcAft>
        <a:buClrTx/>
        <a:buSzTx/>
        <a:buFontTx/>
        <a:buNone/>
        <a:tabLst/>
        <a:defRPr sz="1500" b="0" i="0" u="none" strike="noStrike" cap="none" spc="0" baseline="0">
          <a:ln>
            <a:noFill/>
          </a:ln>
          <a:solidFill>
            <a:schemeClr val="tx1"/>
          </a:solidFill>
          <a:uFillTx/>
          <a:latin typeface="+mn-lt"/>
          <a:ea typeface="+mn-ea"/>
          <a:cs typeface="+mn-cs"/>
          <a:sym typeface="Times New Roman"/>
        </a:defRPr>
      </a:lvl8pPr>
      <a:lvl9pPr marL="0" marR="0" indent="3657600" algn="r" defTabSz="914400" rtl="0" latinLnBrk="0">
        <a:lnSpc>
          <a:spcPct val="100000"/>
        </a:lnSpc>
        <a:spcBef>
          <a:spcPts val="0"/>
        </a:spcBef>
        <a:spcAft>
          <a:spcPts val="0"/>
        </a:spcAft>
        <a:buClrTx/>
        <a:buSzTx/>
        <a:buFontTx/>
        <a:buNone/>
        <a:tabLst/>
        <a:defRPr sz="1500" b="0" i="0" u="none" strike="noStrike" cap="none" spc="0" baseline="0">
          <a:ln>
            <a:noFill/>
          </a:ln>
          <a:solidFill>
            <a:schemeClr val="tx1"/>
          </a:solidFill>
          <a:uFillTx/>
          <a:latin typeface="+mn-lt"/>
          <a:ea typeface="+mn-ea"/>
          <a:cs typeface="+mn-cs"/>
          <a:sym typeface="Times New Roman"/>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0" name="Text Box 22"/>
          <p:cNvSpPr txBox="1"/>
          <p:nvPr/>
        </p:nvSpPr>
        <p:spPr>
          <a:xfrm>
            <a:off x="304800" y="2980565"/>
            <a:ext cx="847725" cy="210032"/>
          </a:xfrm>
          <a:prstGeom prst="rect">
            <a:avLst/>
          </a:prstGeom>
          <a:solidFill>
            <a:srgbClr val="FFFF99"/>
          </a:solidFill>
          <a:ln>
            <a:solidFill>
              <a:srgbClr val="000000"/>
            </a:solidFill>
            <a:miter/>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2480" tIns="32480" rIns="32480" bIns="32480">
            <a:spAutoFit/>
          </a:bodyPr>
          <a:lstStyle>
            <a:lvl1pPr defTabSz="650875">
              <a:spcBef>
                <a:spcPts val="600"/>
              </a:spcBef>
              <a:defRPr b="1">
                <a:latin typeface="Arial"/>
                <a:ea typeface="Arial"/>
                <a:cs typeface="Arial"/>
                <a:sym typeface="Arial"/>
              </a:defRPr>
            </a:lvl1pPr>
          </a:lstStyle>
          <a:p>
            <a:r>
              <a:t>Ideal State</a:t>
            </a:r>
          </a:p>
        </p:txBody>
      </p:sp>
      <p:sp>
        <p:nvSpPr>
          <p:cNvPr id="111" name="Text Box 24"/>
          <p:cNvSpPr txBox="1"/>
          <p:nvPr/>
        </p:nvSpPr>
        <p:spPr>
          <a:xfrm>
            <a:off x="5105400" y="1212850"/>
            <a:ext cx="1752600" cy="210031"/>
          </a:xfrm>
          <a:prstGeom prst="rect">
            <a:avLst/>
          </a:prstGeom>
          <a:solidFill>
            <a:srgbClr val="FFFF99"/>
          </a:solidFill>
          <a:ln>
            <a:solidFill>
              <a:srgbClr val="000000"/>
            </a:solidFill>
            <a:miter/>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2480" tIns="32480" rIns="32480" bIns="32480">
            <a:spAutoFit/>
          </a:bodyPr>
          <a:lstStyle>
            <a:lvl1pPr defTabSz="650875">
              <a:spcBef>
                <a:spcPts val="600"/>
              </a:spcBef>
              <a:defRPr b="1">
                <a:latin typeface="Arial"/>
                <a:ea typeface="Arial"/>
                <a:cs typeface="Arial"/>
                <a:sym typeface="Arial"/>
              </a:defRPr>
            </a:lvl1pPr>
          </a:lstStyle>
          <a:p>
            <a:r>
              <a:t>Gap to be Corrected</a:t>
            </a:r>
          </a:p>
        </p:txBody>
      </p:sp>
      <p:sp>
        <p:nvSpPr>
          <p:cNvPr id="112" name="Text Box 29"/>
          <p:cNvSpPr txBox="1"/>
          <p:nvPr/>
        </p:nvSpPr>
        <p:spPr>
          <a:xfrm>
            <a:off x="304800" y="1212850"/>
            <a:ext cx="1828800" cy="210031"/>
          </a:xfrm>
          <a:prstGeom prst="rect">
            <a:avLst/>
          </a:prstGeom>
          <a:solidFill>
            <a:srgbClr val="FFFF99"/>
          </a:solidFill>
          <a:ln>
            <a:solidFill>
              <a:srgbClr val="000000"/>
            </a:solidFill>
            <a:miter/>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2480" tIns="32480" rIns="32480" bIns="32480">
            <a:spAutoFit/>
          </a:bodyPr>
          <a:lstStyle>
            <a:lvl1pPr algn="ctr" defTabSz="650875">
              <a:spcBef>
                <a:spcPts val="600"/>
              </a:spcBef>
              <a:defRPr b="1">
                <a:latin typeface="Arial"/>
                <a:ea typeface="Arial"/>
                <a:cs typeface="Arial"/>
                <a:sym typeface="Arial"/>
              </a:defRPr>
            </a:lvl1pPr>
          </a:lstStyle>
          <a:p>
            <a:r>
              <a:t>Problem/Project Statement</a:t>
            </a:r>
          </a:p>
        </p:txBody>
      </p:sp>
      <p:sp>
        <p:nvSpPr>
          <p:cNvPr id="113" name="Text Box 94"/>
          <p:cNvSpPr txBox="1"/>
          <p:nvPr/>
        </p:nvSpPr>
        <p:spPr>
          <a:xfrm>
            <a:off x="5181600" y="5724116"/>
            <a:ext cx="2590800" cy="210032"/>
          </a:xfrm>
          <a:prstGeom prst="rect">
            <a:avLst/>
          </a:prstGeom>
          <a:solidFill>
            <a:srgbClr val="FFFF99"/>
          </a:solidFill>
          <a:ln>
            <a:solidFill>
              <a:srgbClr val="000000"/>
            </a:solidFill>
            <a:miter/>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2480" tIns="32480" rIns="32480" bIns="32480">
            <a:spAutoFit/>
          </a:bodyPr>
          <a:lstStyle>
            <a:lvl1pPr defTabSz="650875">
              <a:spcBef>
                <a:spcPts val="600"/>
              </a:spcBef>
              <a:defRPr b="1">
                <a:latin typeface="Arial"/>
                <a:ea typeface="Arial"/>
                <a:cs typeface="Arial"/>
                <a:sym typeface="Arial"/>
              </a:defRPr>
            </a:lvl1pPr>
          </a:lstStyle>
          <a:p>
            <a:r>
              <a:t>Major Risks Identified</a:t>
            </a:r>
          </a:p>
        </p:txBody>
      </p:sp>
      <p:sp>
        <p:nvSpPr>
          <p:cNvPr id="114" name="Text Box 97"/>
          <p:cNvSpPr txBox="1"/>
          <p:nvPr/>
        </p:nvSpPr>
        <p:spPr>
          <a:xfrm>
            <a:off x="334962" y="2062231"/>
            <a:ext cx="1066801" cy="210031"/>
          </a:xfrm>
          <a:prstGeom prst="rect">
            <a:avLst/>
          </a:prstGeom>
          <a:solidFill>
            <a:srgbClr val="FFFF99"/>
          </a:solidFill>
          <a:ln>
            <a:solidFill>
              <a:srgbClr val="000000"/>
            </a:solidFill>
            <a:miter/>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2480" tIns="32480" rIns="32480" bIns="32480">
            <a:spAutoFit/>
          </a:bodyPr>
          <a:lstStyle>
            <a:lvl1pPr defTabSz="650875">
              <a:spcBef>
                <a:spcPts val="600"/>
              </a:spcBef>
              <a:defRPr b="1">
                <a:latin typeface="Arial"/>
                <a:ea typeface="Arial"/>
                <a:cs typeface="Arial"/>
                <a:sym typeface="Arial"/>
              </a:defRPr>
            </a:lvl1pPr>
          </a:lstStyle>
          <a:p>
            <a:r>
              <a:t>Current State</a:t>
            </a:r>
          </a:p>
        </p:txBody>
      </p:sp>
      <p:sp>
        <p:nvSpPr>
          <p:cNvPr id="115" name="Text Box 164"/>
          <p:cNvSpPr txBox="1"/>
          <p:nvPr/>
        </p:nvSpPr>
        <p:spPr>
          <a:xfrm>
            <a:off x="292100" y="5386835"/>
            <a:ext cx="1371600" cy="210032"/>
          </a:xfrm>
          <a:prstGeom prst="rect">
            <a:avLst/>
          </a:prstGeom>
          <a:solidFill>
            <a:srgbClr val="FFFF99"/>
          </a:solidFill>
          <a:ln>
            <a:solidFill>
              <a:srgbClr val="000000"/>
            </a:solidFill>
            <a:miter/>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2480" tIns="32480" rIns="32480" bIns="32480">
            <a:spAutoFit/>
          </a:bodyPr>
          <a:lstStyle>
            <a:lvl1pPr defTabSz="650875">
              <a:spcBef>
                <a:spcPts val="600"/>
              </a:spcBef>
              <a:defRPr b="1">
                <a:latin typeface="Arial"/>
                <a:ea typeface="Arial"/>
                <a:cs typeface="Arial"/>
                <a:sym typeface="Arial"/>
              </a:defRPr>
            </a:lvl1pPr>
          </a:lstStyle>
          <a:p>
            <a:r>
              <a:t>Case for Change</a:t>
            </a:r>
          </a:p>
        </p:txBody>
      </p:sp>
      <p:sp>
        <p:nvSpPr>
          <p:cNvPr id="116" name="Text Box 166"/>
          <p:cNvSpPr txBox="1"/>
          <p:nvPr/>
        </p:nvSpPr>
        <p:spPr>
          <a:xfrm>
            <a:off x="309879" y="5949870"/>
            <a:ext cx="1981201" cy="210032"/>
          </a:xfrm>
          <a:prstGeom prst="rect">
            <a:avLst/>
          </a:prstGeom>
          <a:solidFill>
            <a:srgbClr val="FFFF99"/>
          </a:solidFill>
          <a:ln>
            <a:solidFill>
              <a:srgbClr val="000000"/>
            </a:solidFill>
            <a:miter/>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2480" tIns="32480" rIns="32480" bIns="32480">
            <a:spAutoFit/>
          </a:bodyPr>
          <a:lstStyle>
            <a:lvl1pPr defTabSz="650875">
              <a:spcBef>
                <a:spcPts val="600"/>
              </a:spcBef>
              <a:defRPr b="1">
                <a:latin typeface="Arial"/>
                <a:ea typeface="Arial"/>
                <a:cs typeface="Arial"/>
                <a:sym typeface="Arial"/>
              </a:defRPr>
            </a:lvl1pPr>
          </a:lstStyle>
          <a:p>
            <a:r>
              <a:t>Key Business Assumptions</a:t>
            </a:r>
          </a:p>
        </p:txBody>
      </p:sp>
      <p:graphicFrame>
        <p:nvGraphicFramePr>
          <p:cNvPr id="117" name="Group 560"/>
          <p:cNvGraphicFramePr/>
          <p:nvPr/>
        </p:nvGraphicFramePr>
        <p:xfrm>
          <a:off x="196851" y="4028916"/>
          <a:ext cx="4649469" cy="936783"/>
        </p:xfrm>
        <a:graphic>
          <a:graphicData uri="http://schemas.openxmlformats.org/drawingml/2006/table">
            <a:tbl>
              <a:tblPr>
                <a:tableStyleId>{4C3C2611-4C71-4FC5-86AE-919BDF0F9419}</a:tableStyleId>
              </a:tblPr>
              <a:tblGrid>
                <a:gridCol w="2687155">
                  <a:extLst>
                    <a:ext uri="{9D8B030D-6E8A-4147-A177-3AD203B41FA5}">
                      <a16:colId xmlns:a16="http://schemas.microsoft.com/office/drawing/2014/main" xmlns="" val="20000"/>
                    </a:ext>
                  </a:extLst>
                </a:gridCol>
                <a:gridCol w="821075">
                  <a:extLst>
                    <a:ext uri="{9D8B030D-6E8A-4147-A177-3AD203B41FA5}">
                      <a16:colId xmlns:a16="http://schemas.microsoft.com/office/drawing/2014/main" xmlns="" val="20001"/>
                    </a:ext>
                  </a:extLst>
                </a:gridCol>
                <a:gridCol w="1141239">
                  <a:extLst>
                    <a:ext uri="{9D8B030D-6E8A-4147-A177-3AD203B41FA5}">
                      <a16:colId xmlns:a16="http://schemas.microsoft.com/office/drawing/2014/main" xmlns="" val="20002"/>
                    </a:ext>
                  </a:extLst>
                </a:gridCol>
              </a:tblGrid>
              <a:tr h="198120">
                <a:tc>
                  <a:txBody>
                    <a:bodyPr/>
                    <a:lstStyle/>
                    <a:p>
                      <a:pPr algn="l" defTabSz="1039812">
                        <a:spcBef>
                          <a:spcPts val="200"/>
                        </a:spcBef>
                        <a:defRPr sz="1800"/>
                      </a:pPr>
                      <a:r>
                        <a:rPr sz="900" b="1">
                          <a:latin typeface="Arial"/>
                          <a:ea typeface="Arial"/>
                          <a:cs typeface="Arial"/>
                          <a:sym typeface="Arial"/>
                        </a:rPr>
                        <a:t>Performance Criteria</a:t>
                      </a:r>
                    </a:p>
                  </a:txBody>
                  <a:tcPr marL="45713" marR="45713" marT="45713" marB="45713" horzOverflow="overflow">
                    <a:lnL w="28575">
                      <a:solidFill>
                        <a:srgbClr val="000000"/>
                      </a:solidFill>
                    </a:lnL>
                    <a:lnR w="12700">
                      <a:solidFill>
                        <a:srgbClr val="000000"/>
                      </a:solidFill>
                    </a:lnR>
                    <a:lnT w="28575">
                      <a:solidFill>
                        <a:srgbClr val="000000"/>
                      </a:solidFill>
                    </a:lnT>
                    <a:lnB w="12700">
                      <a:solidFill>
                        <a:srgbClr val="000000"/>
                      </a:solidFill>
                    </a:lnB>
                    <a:solidFill>
                      <a:srgbClr val="FFFF99"/>
                    </a:solidFill>
                  </a:tcPr>
                </a:tc>
                <a:tc>
                  <a:txBody>
                    <a:bodyPr/>
                    <a:lstStyle/>
                    <a:p>
                      <a:pPr algn="ctr" defTabSz="1039812">
                        <a:spcBef>
                          <a:spcPts val="200"/>
                        </a:spcBef>
                        <a:defRPr sz="1800"/>
                      </a:pPr>
                      <a:r>
                        <a:rPr sz="900" b="1">
                          <a:latin typeface="Arial"/>
                          <a:ea typeface="Arial"/>
                          <a:cs typeface="Arial"/>
                          <a:sym typeface="Arial"/>
                        </a:rPr>
                        <a:t>Current</a:t>
                      </a:r>
                    </a:p>
                  </a:txBody>
                  <a:tcPr marL="45713" marR="45713" marT="45713" marB="45713" horzOverflow="overflow">
                    <a:lnL w="12700">
                      <a:solidFill>
                        <a:srgbClr val="000000"/>
                      </a:solidFill>
                    </a:lnL>
                    <a:lnR w="12700">
                      <a:solidFill>
                        <a:srgbClr val="000000"/>
                      </a:solidFill>
                    </a:lnR>
                    <a:lnT w="28575">
                      <a:solidFill>
                        <a:srgbClr val="000000"/>
                      </a:solidFill>
                    </a:lnT>
                    <a:lnB w="12700">
                      <a:solidFill>
                        <a:srgbClr val="000000"/>
                      </a:solidFill>
                    </a:lnB>
                    <a:solidFill>
                      <a:srgbClr val="FFFF99"/>
                    </a:solidFill>
                  </a:tcPr>
                </a:tc>
                <a:tc>
                  <a:txBody>
                    <a:bodyPr/>
                    <a:lstStyle/>
                    <a:p>
                      <a:pPr algn="ctr" defTabSz="1039812">
                        <a:spcBef>
                          <a:spcPts val="200"/>
                        </a:spcBef>
                        <a:defRPr sz="1800"/>
                      </a:pPr>
                      <a:r>
                        <a:rPr sz="900" b="1">
                          <a:latin typeface="Arial"/>
                          <a:ea typeface="Arial"/>
                          <a:cs typeface="Arial"/>
                          <a:sym typeface="Arial"/>
                        </a:rPr>
                        <a:t>Target</a:t>
                      </a:r>
                    </a:p>
                  </a:txBody>
                  <a:tcPr marL="45713" marR="45713" marT="45713" marB="45713" horzOverflow="overflow">
                    <a:lnL w="12700">
                      <a:solidFill>
                        <a:srgbClr val="000000"/>
                      </a:solidFill>
                    </a:lnL>
                    <a:lnR w="28575">
                      <a:solidFill>
                        <a:srgbClr val="000000"/>
                      </a:solidFill>
                    </a:lnR>
                    <a:lnT w="28575">
                      <a:solidFill>
                        <a:srgbClr val="000000"/>
                      </a:solidFill>
                    </a:lnT>
                    <a:lnB w="12700">
                      <a:solidFill>
                        <a:srgbClr val="000000"/>
                      </a:solidFill>
                    </a:lnB>
                    <a:solidFill>
                      <a:srgbClr val="FFFF99"/>
                    </a:solidFill>
                  </a:tcPr>
                </a:tc>
                <a:extLst>
                  <a:ext uri="{0D108BD9-81ED-4DB2-BD59-A6C34878D82A}">
                    <a16:rowId xmlns:a16="http://schemas.microsoft.com/office/drawing/2014/main" xmlns="" val="10000"/>
                  </a:ext>
                </a:extLst>
              </a:tr>
              <a:tr h="175274">
                <a:tc>
                  <a:txBody>
                    <a:bodyPr/>
                    <a:lstStyle/>
                    <a:p>
                      <a:pPr algn="l" defTabSz="12700">
                        <a:tabLst>
                          <a:tab pos="457200" algn="l"/>
                          <a:tab pos="914400" algn="l"/>
                          <a:tab pos="1371600" algn="l"/>
                          <a:tab pos="1828800" algn="l"/>
                          <a:tab pos="2286000" algn="l"/>
                          <a:tab pos="2743200" algn="l"/>
                          <a:tab pos="3200400" algn="l"/>
                          <a:tab pos="3657600" algn="l"/>
                          <a:tab pos="4114800" algn="l"/>
                          <a:tab pos="4572000" algn="l"/>
                          <a:tab pos="5029200" algn="l"/>
                          <a:tab pos="5486400" algn="l"/>
                        </a:tabLst>
                        <a:defRPr sz="1800"/>
                      </a:pPr>
                      <a:r>
                        <a:rPr sz="900">
                          <a:latin typeface="Arial"/>
                          <a:ea typeface="Arial"/>
                          <a:cs typeface="Arial"/>
                          <a:sym typeface="Arial"/>
                        </a:rPr>
                        <a:t>Duration time</a:t>
                      </a:r>
                    </a:p>
                  </a:txBody>
                  <a:tcPr marL="45713" marR="45713" marT="45713" marB="45713" horzOverflow="overflow">
                    <a:lnL w="28575">
                      <a:solidFill>
                        <a:srgbClr val="000000"/>
                      </a:solidFill>
                    </a:lnL>
                    <a:lnR w="12700">
                      <a:solidFill>
                        <a:srgbClr val="000000"/>
                      </a:solidFill>
                    </a:lnR>
                    <a:lnT w="12700">
                      <a:solidFill>
                        <a:srgbClr val="000000"/>
                      </a:solidFill>
                    </a:lnT>
                    <a:lnB w="12700">
                      <a:solidFill>
                        <a:srgbClr val="000000"/>
                      </a:solidFill>
                    </a:lnB>
                    <a:solidFill>
                      <a:schemeClr val="accent3">
                        <a:lumOff val="44000"/>
                      </a:schemeClr>
                    </a:solidFill>
                  </a:tcPr>
                </a:tc>
                <a:tc>
                  <a:txBody>
                    <a:bodyPr/>
                    <a:lstStyle/>
                    <a:p>
                      <a:pPr algn="ctr" defTabSz="1039812">
                        <a:spcBef>
                          <a:spcPts val="400"/>
                        </a:spcBef>
                        <a:defRPr sz="1800"/>
                      </a:pPr>
                      <a:r>
                        <a:rPr sz="900">
                          <a:latin typeface="Arial"/>
                          <a:ea typeface="Arial"/>
                          <a:cs typeface="Arial"/>
                          <a:sym typeface="Arial"/>
                        </a:rPr>
                        <a:t>24 hrs.</a:t>
                      </a:r>
                    </a:p>
                  </a:txBody>
                  <a:tcPr marL="45713" marR="45713" marT="45713" marB="45713" horzOverflow="overflow">
                    <a:lnL w="12700">
                      <a:solidFill>
                        <a:srgbClr val="000000"/>
                      </a:solidFill>
                    </a:lnL>
                    <a:lnR w="12700">
                      <a:solidFill>
                        <a:srgbClr val="000000"/>
                      </a:solidFill>
                    </a:lnR>
                    <a:lnT w="12700">
                      <a:solidFill>
                        <a:srgbClr val="000000"/>
                      </a:solidFill>
                    </a:lnT>
                    <a:lnB w="12700">
                      <a:solidFill>
                        <a:srgbClr val="000000"/>
                      </a:solidFill>
                    </a:lnB>
                    <a:solidFill>
                      <a:schemeClr val="accent3">
                        <a:lumOff val="44000"/>
                      </a:schemeClr>
                    </a:solidFill>
                  </a:tcPr>
                </a:tc>
                <a:tc>
                  <a:txBody>
                    <a:bodyPr/>
                    <a:lstStyle/>
                    <a:p>
                      <a:pPr algn="ctr" defTabSz="1039812">
                        <a:spcBef>
                          <a:spcPts val="400"/>
                        </a:spcBef>
                        <a:defRPr sz="1800"/>
                      </a:pPr>
                      <a:r>
                        <a:rPr sz="800">
                          <a:latin typeface="Arial"/>
                          <a:ea typeface="Arial"/>
                          <a:cs typeface="Arial"/>
                          <a:sym typeface="Arial"/>
                        </a:rPr>
                        <a:t>48 hrs.</a:t>
                      </a:r>
                    </a:p>
                  </a:txBody>
                  <a:tcPr marL="45713" marR="45713" marT="45713" marB="45713" horzOverflow="overflow">
                    <a:lnL w="12700">
                      <a:solidFill>
                        <a:srgbClr val="000000"/>
                      </a:solidFill>
                    </a:lnL>
                    <a:lnR w="28575">
                      <a:solidFill>
                        <a:srgbClr val="000000"/>
                      </a:solidFill>
                    </a:lnR>
                    <a:lnT w="12700">
                      <a:solidFill>
                        <a:srgbClr val="000000"/>
                      </a:solidFill>
                    </a:lnT>
                    <a:lnB w="12700">
                      <a:solidFill>
                        <a:srgbClr val="000000"/>
                      </a:solidFill>
                    </a:lnB>
                    <a:solidFill>
                      <a:schemeClr val="accent3">
                        <a:lumOff val="44000"/>
                      </a:schemeClr>
                    </a:solidFill>
                  </a:tcPr>
                </a:tc>
                <a:extLst>
                  <a:ext uri="{0D108BD9-81ED-4DB2-BD59-A6C34878D82A}">
                    <a16:rowId xmlns:a16="http://schemas.microsoft.com/office/drawing/2014/main" xmlns="" val="10001"/>
                  </a:ext>
                </a:extLst>
              </a:tr>
              <a:tr h="238311">
                <a:tc>
                  <a:txBody>
                    <a:bodyPr/>
                    <a:lstStyle/>
                    <a:p>
                      <a:pPr algn="l" defTabSz="12700">
                        <a:tabLst>
                          <a:tab pos="457200" algn="l"/>
                          <a:tab pos="914400" algn="l"/>
                          <a:tab pos="1371600" algn="l"/>
                          <a:tab pos="1828800" algn="l"/>
                          <a:tab pos="2286000" algn="l"/>
                          <a:tab pos="2743200" algn="l"/>
                          <a:tab pos="3200400" algn="l"/>
                          <a:tab pos="3657600" algn="l"/>
                          <a:tab pos="4114800" algn="l"/>
                          <a:tab pos="4572000" algn="l"/>
                          <a:tab pos="5029200" algn="l"/>
                          <a:tab pos="5486400" algn="l"/>
                        </a:tabLst>
                        <a:defRPr sz="1800"/>
                      </a:pPr>
                      <a:r>
                        <a:rPr sz="900">
                          <a:latin typeface="Arial"/>
                          <a:ea typeface="Arial"/>
                          <a:cs typeface="Arial"/>
                          <a:sym typeface="Arial"/>
                        </a:rPr>
                        <a:t>Activation time</a:t>
                      </a:r>
                    </a:p>
                  </a:txBody>
                  <a:tcPr marL="45713" marR="45713" marT="45713" marB="45713" horzOverflow="overflow">
                    <a:lnL w="28575">
                      <a:solidFill>
                        <a:srgbClr val="000000"/>
                      </a:solidFill>
                    </a:lnL>
                    <a:lnR w="12700">
                      <a:solidFill>
                        <a:srgbClr val="000000"/>
                      </a:solidFill>
                    </a:lnR>
                    <a:lnT w="12700">
                      <a:solidFill>
                        <a:srgbClr val="000000"/>
                      </a:solidFill>
                    </a:lnT>
                    <a:lnB w="12700">
                      <a:solidFill>
                        <a:srgbClr val="000000"/>
                      </a:solidFill>
                    </a:lnB>
                    <a:solidFill>
                      <a:schemeClr val="accent3">
                        <a:lumOff val="44000"/>
                      </a:schemeClr>
                    </a:solidFill>
                  </a:tcPr>
                </a:tc>
                <a:tc>
                  <a:txBody>
                    <a:bodyPr/>
                    <a:lstStyle/>
                    <a:p>
                      <a:pPr algn="ctr" defTabSz="1039812">
                        <a:spcBef>
                          <a:spcPts val="400"/>
                        </a:spcBef>
                        <a:defRPr sz="1800"/>
                      </a:pPr>
                      <a:r>
                        <a:rPr sz="900">
                          <a:latin typeface="Arial"/>
                          <a:ea typeface="Arial"/>
                          <a:cs typeface="Arial"/>
                          <a:sym typeface="Arial"/>
                        </a:rPr>
                        <a:t>1 hr.</a:t>
                      </a:r>
                    </a:p>
                  </a:txBody>
                  <a:tcPr marL="45713" marR="45713" marT="45713" marB="45713" horzOverflow="overflow">
                    <a:lnL w="12700">
                      <a:solidFill>
                        <a:srgbClr val="000000"/>
                      </a:solidFill>
                    </a:lnL>
                    <a:lnR w="12700">
                      <a:solidFill>
                        <a:srgbClr val="000000"/>
                      </a:solidFill>
                    </a:lnR>
                    <a:lnT w="12700">
                      <a:solidFill>
                        <a:srgbClr val="000000"/>
                      </a:solidFill>
                    </a:lnT>
                    <a:lnB w="12700">
                      <a:solidFill>
                        <a:srgbClr val="000000"/>
                      </a:solidFill>
                    </a:lnB>
                    <a:solidFill>
                      <a:schemeClr val="accent3">
                        <a:lumOff val="44000"/>
                      </a:schemeClr>
                    </a:solidFill>
                  </a:tcPr>
                </a:tc>
                <a:tc>
                  <a:txBody>
                    <a:bodyPr/>
                    <a:lstStyle/>
                    <a:p>
                      <a:pPr algn="ctr" defTabSz="1039812">
                        <a:spcBef>
                          <a:spcPts val="400"/>
                        </a:spcBef>
                        <a:defRPr sz="1800"/>
                      </a:pPr>
                      <a:r>
                        <a:rPr sz="900">
                          <a:latin typeface="Arial"/>
                          <a:ea typeface="Arial"/>
                          <a:cs typeface="Arial"/>
                          <a:sym typeface="Arial"/>
                        </a:rPr>
                        <a:t>30 min.</a:t>
                      </a:r>
                    </a:p>
                  </a:txBody>
                  <a:tcPr marL="45713" marR="45713" marT="45713" marB="45713" horzOverflow="overflow">
                    <a:lnL w="12700">
                      <a:solidFill>
                        <a:srgbClr val="000000"/>
                      </a:solidFill>
                    </a:lnL>
                    <a:lnR w="28575">
                      <a:solidFill>
                        <a:srgbClr val="000000"/>
                      </a:solidFill>
                    </a:lnR>
                    <a:lnT w="12700">
                      <a:solidFill>
                        <a:srgbClr val="000000"/>
                      </a:solidFill>
                    </a:lnT>
                    <a:lnB w="12700">
                      <a:solidFill>
                        <a:srgbClr val="000000"/>
                      </a:solidFill>
                    </a:lnB>
                    <a:solidFill>
                      <a:schemeClr val="accent3">
                        <a:lumOff val="44000"/>
                      </a:schemeClr>
                    </a:solidFill>
                  </a:tcPr>
                </a:tc>
                <a:extLst>
                  <a:ext uri="{0D108BD9-81ED-4DB2-BD59-A6C34878D82A}">
                    <a16:rowId xmlns:a16="http://schemas.microsoft.com/office/drawing/2014/main" xmlns="" val="10002"/>
                  </a:ext>
                </a:extLst>
              </a:tr>
              <a:tr h="241300">
                <a:tc>
                  <a:txBody>
                    <a:bodyPr/>
                    <a:lstStyle/>
                    <a:p>
                      <a:pPr algn="l" defTabSz="12700">
                        <a:tabLst>
                          <a:tab pos="457200" algn="l"/>
                          <a:tab pos="914400" algn="l"/>
                          <a:tab pos="1371600" algn="l"/>
                          <a:tab pos="1828800" algn="l"/>
                          <a:tab pos="2286000" algn="l"/>
                          <a:tab pos="2743200" algn="l"/>
                          <a:tab pos="3200400" algn="l"/>
                          <a:tab pos="3657600" algn="l"/>
                          <a:tab pos="4114800" algn="l"/>
                          <a:tab pos="4572000" algn="l"/>
                          <a:tab pos="5029200" algn="l"/>
                          <a:tab pos="5486400" algn="l"/>
                        </a:tabLst>
                        <a:defRPr sz="1800"/>
                      </a:pPr>
                      <a:r>
                        <a:rPr sz="900">
                          <a:latin typeface="Arial"/>
                          <a:ea typeface="Arial"/>
                          <a:cs typeface="Arial"/>
                          <a:sym typeface="Arial"/>
                        </a:rPr>
                        <a:t>Reduction of Common Side effects</a:t>
                      </a:r>
                    </a:p>
                  </a:txBody>
                  <a:tcPr marL="45713" marR="45713" marT="45713" marB="45713" horzOverflow="overflow">
                    <a:lnL w="28575">
                      <a:solidFill>
                        <a:srgbClr val="000000"/>
                      </a:solidFill>
                    </a:lnL>
                    <a:lnR w="12700">
                      <a:solidFill>
                        <a:srgbClr val="000000"/>
                      </a:solidFill>
                    </a:lnR>
                    <a:lnT w="12700">
                      <a:solidFill>
                        <a:srgbClr val="000000"/>
                      </a:solidFill>
                    </a:lnT>
                    <a:lnB w="12700">
                      <a:solidFill>
                        <a:srgbClr val="000000"/>
                      </a:solidFill>
                    </a:lnB>
                    <a:solidFill>
                      <a:schemeClr val="accent3">
                        <a:lumOff val="44000"/>
                      </a:schemeClr>
                    </a:solidFill>
                  </a:tcPr>
                </a:tc>
                <a:tc>
                  <a:txBody>
                    <a:bodyPr/>
                    <a:lstStyle/>
                    <a:p>
                      <a:pPr algn="ctr" defTabSz="1039812">
                        <a:spcBef>
                          <a:spcPts val="400"/>
                        </a:spcBef>
                        <a:defRPr sz="1800"/>
                      </a:pPr>
                      <a:r>
                        <a:rPr sz="900">
                          <a:latin typeface="Arial"/>
                          <a:ea typeface="Arial"/>
                          <a:cs typeface="Arial"/>
                          <a:sym typeface="Arial"/>
                        </a:rPr>
                        <a:t>25%</a:t>
                      </a:r>
                    </a:p>
                  </a:txBody>
                  <a:tcPr marL="45713" marR="45713" marT="45713" marB="45713" horzOverflow="overflow">
                    <a:lnL w="12700">
                      <a:solidFill>
                        <a:srgbClr val="000000"/>
                      </a:solidFill>
                    </a:lnL>
                    <a:lnR w="12700">
                      <a:solidFill>
                        <a:srgbClr val="000000"/>
                      </a:solidFill>
                    </a:lnR>
                    <a:lnT w="12700">
                      <a:solidFill>
                        <a:srgbClr val="000000"/>
                      </a:solidFill>
                    </a:lnT>
                    <a:lnB w="12700">
                      <a:solidFill>
                        <a:srgbClr val="000000"/>
                      </a:solidFill>
                    </a:lnB>
                    <a:solidFill>
                      <a:schemeClr val="accent3">
                        <a:lumOff val="44000"/>
                      </a:schemeClr>
                    </a:solidFill>
                  </a:tcPr>
                </a:tc>
                <a:tc>
                  <a:txBody>
                    <a:bodyPr/>
                    <a:lstStyle/>
                    <a:p>
                      <a:pPr algn="ctr" defTabSz="1039812">
                        <a:spcBef>
                          <a:spcPts val="400"/>
                        </a:spcBef>
                        <a:defRPr sz="1800"/>
                      </a:pPr>
                      <a:r>
                        <a:rPr sz="900">
                          <a:latin typeface="Arial"/>
                          <a:ea typeface="Arial"/>
                          <a:cs typeface="Arial"/>
                          <a:sym typeface="Arial"/>
                        </a:rPr>
                        <a:t>50%</a:t>
                      </a:r>
                    </a:p>
                  </a:txBody>
                  <a:tcPr marL="45713" marR="45713" marT="45713" marB="45713" horzOverflow="overflow">
                    <a:lnL w="12700">
                      <a:solidFill>
                        <a:srgbClr val="000000"/>
                      </a:solidFill>
                    </a:lnL>
                    <a:lnR w="28575">
                      <a:solidFill>
                        <a:srgbClr val="000000"/>
                      </a:solidFill>
                    </a:lnR>
                    <a:lnT w="12700">
                      <a:solidFill>
                        <a:srgbClr val="000000"/>
                      </a:solidFill>
                    </a:lnT>
                    <a:lnB w="12700">
                      <a:solidFill>
                        <a:srgbClr val="000000"/>
                      </a:solidFill>
                    </a:lnB>
                    <a:solidFill>
                      <a:schemeClr val="accent3">
                        <a:lumOff val="44000"/>
                      </a:schemeClr>
                    </a:solidFill>
                  </a:tcPr>
                </a:tc>
                <a:extLst>
                  <a:ext uri="{0D108BD9-81ED-4DB2-BD59-A6C34878D82A}">
                    <a16:rowId xmlns:a16="http://schemas.microsoft.com/office/drawing/2014/main" xmlns="" val="10003"/>
                  </a:ext>
                </a:extLst>
              </a:tr>
            </a:tbl>
          </a:graphicData>
        </a:graphic>
      </p:graphicFrame>
      <p:sp>
        <p:nvSpPr>
          <p:cNvPr id="118" name="Text Box 319"/>
          <p:cNvSpPr txBox="1"/>
          <p:nvPr/>
        </p:nvSpPr>
        <p:spPr>
          <a:xfrm>
            <a:off x="5143500" y="2402934"/>
            <a:ext cx="1676400" cy="210031"/>
          </a:xfrm>
          <a:prstGeom prst="rect">
            <a:avLst/>
          </a:prstGeom>
          <a:solidFill>
            <a:srgbClr val="FFFF99"/>
          </a:solidFill>
          <a:ln>
            <a:solidFill>
              <a:srgbClr val="000000"/>
            </a:solidFill>
            <a:miter/>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2480" tIns="32480" rIns="32480" bIns="32480">
            <a:spAutoFit/>
          </a:bodyPr>
          <a:lstStyle>
            <a:lvl1pPr defTabSz="650875">
              <a:spcBef>
                <a:spcPts val="600"/>
              </a:spcBef>
              <a:defRPr b="1">
                <a:latin typeface="Arial"/>
                <a:ea typeface="Arial"/>
                <a:cs typeface="Arial"/>
                <a:sym typeface="Arial"/>
              </a:defRPr>
            </a:lvl1pPr>
          </a:lstStyle>
          <a:p>
            <a:r>
              <a:t>Scope Statement</a:t>
            </a:r>
          </a:p>
        </p:txBody>
      </p:sp>
      <p:grpSp>
        <p:nvGrpSpPr>
          <p:cNvPr id="121" name="Text Box 321"/>
          <p:cNvGrpSpPr/>
          <p:nvPr/>
        </p:nvGrpSpPr>
        <p:grpSpPr>
          <a:xfrm>
            <a:off x="4851479" y="1136649"/>
            <a:ext cx="177721" cy="252993"/>
            <a:chOff x="0" y="0"/>
            <a:chExt cx="177720" cy="252991"/>
          </a:xfrm>
        </p:grpSpPr>
        <p:sp>
          <p:nvSpPr>
            <p:cNvPr id="119" name="Rectangle"/>
            <p:cNvSpPr/>
            <p:nvPr/>
          </p:nvSpPr>
          <p:spPr>
            <a:xfrm>
              <a:off x="-1" y="-1"/>
              <a:ext cx="177722" cy="252993"/>
            </a:xfrm>
            <a:prstGeom prst="rect">
              <a:avLst/>
            </a:prstGeom>
            <a:noFill/>
            <a:ln w="38100" cap="flat">
              <a:solidFill>
                <a:srgbClr val="000000"/>
              </a:solidFill>
              <a:prstDash val="solid"/>
              <a:miter lim="800000"/>
            </a:ln>
            <a:effectLst/>
          </p:spPr>
          <p:txBody>
            <a:bodyPr wrap="square" lIns="45719" tIns="45719" rIns="45719" bIns="45719" numCol="1" anchor="ctr">
              <a:noAutofit/>
            </a:bodyPr>
            <a:lstStyle/>
            <a:p>
              <a:pPr algn="ctr">
                <a:spcBef>
                  <a:spcPts val="600"/>
                </a:spcBef>
              </a:pPr>
              <a:endParaRPr/>
            </a:p>
          </p:txBody>
        </p:sp>
        <p:sp>
          <p:nvSpPr>
            <p:cNvPr id="120" name="1"/>
            <p:cNvSpPr txBox="1"/>
            <p:nvPr/>
          </p:nvSpPr>
          <p:spPr>
            <a:xfrm>
              <a:off x="-1" y="9067"/>
              <a:ext cx="177722" cy="234857"/>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1020" tIns="31020" rIns="31020" bIns="31020" numCol="1" anchor="ctr">
              <a:spAutoFit/>
            </a:bodyPr>
            <a:lstStyle>
              <a:lvl1pPr algn="ctr">
                <a:spcBef>
                  <a:spcPts val="700"/>
                </a:spcBef>
                <a:defRPr sz="1200" b="1">
                  <a:latin typeface="Arial"/>
                  <a:ea typeface="Arial"/>
                  <a:cs typeface="Arial"/>
                  <a:sym typeface="Arial"/>
                </a:defRPr>
              </a:lvl1pPr>
            </a:lstStyle>
            <a:p>
              <a:r>
                <a:t>1</a:t>
              </a:r>
            </a:p>
          </p:txBody>
        </p:sp>
      </p:grpSp>
      <p:sp>
        <p:nvSpPr>
          <p:cNvPr id="122" name="Rectangle 322"/>
          <p:cNvSpPr/>
          <p:nvPr/>
        </p:nvSpPr>
        <p:spPr>
          <a:xfrm>
            <a:off x="196850" y="1136650"/>
            <a:ext cx="4832350" cy="2757489"/>
          </a:xfrm>
          <a:prstGeom prst="rect">
            <a:avLst/>
          </a:prstGeom>
          <a:ln w="38100">
            <a:solidFill>
              <a:srgbClr val="000000"/>
            </a:solidFill>
            <a:miter/>
          </a:ln>
        </p:spPr>
        <p:txBody>
          <a:bodyPr lIns="45719" rIns="45719" anchor="ctr"/>
          <a:lstStyle/>
          <a:p>
            <a:pPr>
              <a:defRPr>
                <a:latin typeface="Arial"/>
                <a:ea typeface="Arial"/>
                <a:cs typeface="Arial"/>
                <a:sym typeface="Arial"/>
              </a:defRPr>
            </a:pPr>
            <a:endParaRPr/>
          </a:p>
        </p:txBody>
      </p:sp>
      <p:grpSp>
        <p:nvGrpSpPr>
          <p:cNvPr id="127" name="Group 327"/>
          <p:cNvGrpSpPr/>
          <p:nvPr/>
        </p:nvGrpSpPr>
        <p:grpSpPr>
          <a:xfrm>
            <a:off x="196850" y="3894137"/>
            <a:ext cx="4832350" cy="3268663"/>
            <a:chOff x="0" y="0"/>
            <a:chExt cx="4832350" cy="3268662"/>
          </a:xfrm>
        </p:grpSpPr>
        <p:grpSp>
          <p:nvGrpSpPr>
            <p:cNvPr id="125" name="Text Box 328"/>
            <p:cNvGrpSpPr/>
            <p:nvPr/>
          </p:nvGrpSpPr>
          <p:grpSpPr>
            <a:xfrm>
              <a:off x="4654629" y="0"/>
              <a:ext cx="177721" cy="299890"/>
              <a:chOff x="0" y="0"/>
              <a:chExt cx="177719" cy="299889"/>
            </a:xfrm>
          </p:grpSpPr>
          <p:sp>
            <p:nvSpPr>
              <p:cNvPr id="123" name="Rectangle"/>
              <p:cNvSpPr/>
              <p:nvPr/>
            </p:nvSpPr>
            <p:spPr>
              <a:xfrm>
                <a:off x="0" y="-1"/>
                <a:ext cx="177720" cy="299891"/>
              </a:xfrm>
              <a:prstGeom prst="rect">
                <a:avLst/>
              </a:prstGeom>
              <a:noFill/>
              <a:ln w="38100" cap="flat">
                <a:solidFill>
                  <a:srgbClr val="000000"/>
                </a:solidFill>
                <a:prstDash val="solid"/>
                <a:miter lim="800000"/>
              </a:ln>
              <a:effectLst/>
            </p:spPr>
            <p:txBody>
              <a:bodyPr wrap="square" lIns="45719" tIns="45719" rIns="45719" bIns="45719" numCol="1" anchor="ctr">
                <a:noAutofit/>
              </a:bodyPr>
              <a:lstStyle/>
              <a:p>
                <a:pPr algn="ctr">
                  <a:spcBef>
                    <a:spcPts val="600"/>
                  </a:spcBef>
                </a:pPr>
                <a:endParaRPr/>
              </a:p>
            </p:txBody>
          </p:sp>
          <p:sp>
            <p:nvSpPr>
              <p:cNvPr id="124" name="3"/>
              <p:cNvSpPr txBox="1"/>
              <p:nvPr/>
            </p:nvSpPr>
            <p:spPr>
              <a:xfrm>
                <a:off x="0" y="32516"/>
                <a:ext cx="177720" cy="234857"/>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1020" tIns="31020" rIns="31020" bIns="31020" numCol="1" anchor="ctr">
                <a:spAutoFit/>
              </a:bodyPr>
              <a:lstStyle>
                <a:lvl1pPr algn="ctr">
                  <a:spcBef>
                    <a:spcPts val="700"/>
                  </a:spcBef>
                  <a:defRPr sz="1200" b="1">
                    <a:latin typeface="Arial"/>
                    <a:ea typeface="Arial"/>
                    <a:cs typeface="Arial"/>
                    <a:sym typeface="Arial"/>
                  </a:defRPr>
                </a:lvl1pPr>
              </a:lstStyle>
              <a:p>
                <a:r>
                  <a:t>3</a:t>
                </a:r>
              </a:p>
            </p:txBody>
          </p:sp>
        </p:grpSp>
        <p:sp>
          <p:nvSpPr>
            <p:cNvPr id="126" name="Rectangle 329"/>
            <p:cNvSpPr/>
            <p:nvPr/>
          </p:nvSpPr>
          <p:spPr>
            <a:xfrm>
              <a:off x="0" y="-1"/>
              <a:ext cx="4832350" cy="3268664"/>
            </a:xfrm>
            <a:prstGeom prst="rect">
              <a:avLst/>
            </a:prstGeom>
            <a:noFill/>
            <a:ln w="38100" cap="flat">
              <a:solidFill>
                <a:srgbClr val="000000"/>
              </a:solidFill>
              <a:prstDash val="solid"/>
              <a:miter lim="800000"/>
            </a:ln>
            <a:effectLst/>
          </p:spPr>
          <p:txBody>
            <a:bodyPr wrap="square" lIns="45719" tIns="45719" rIns="45719" bIns="45719" numCol="1" anchor="ctr">
              <a:noAutofit/>
            </a:bodyPr>
            <a:lstStyle/>
            <a:p>
              <a:pPr>
                <a:defRPr>
                  <a:latin typeface="Arial"/>
                  <a:ea typeface="Arial"/>
                  <a:cs typeface="Arial"/>
                  <a:sym typeface="Arial"/>
                </a:defRPr>
              </a:pPr>
              <a:endParaRPr/>
            </a:p>
          </p:txBody>
        </p:sp>
      </p:grpSp>
      <p:grpSp>
        <p:nvGrpSpPr>
          <p:cNvPr id="132" name="Group 330"/>
          <p:cNvGrpSpPr/>
          <p:nvPr/>
        </p:nvGrpSpPr>
        <p:grpSpPr>
          <a:xfrm>
            <a:off x="5029200" y="3894137"/>
            <a:ext cx="4832350" cy="3268663"/>
            <a:chOff x="0" y="0"/>
            <a:chExt cx="4832350" cy="3268662"/>
          </a:xfrm>
        </p:grpSpPr>
        <p:grpSp>
          <p:nvGrpSpPr>
            <p:cNvPr id="130" name="Text Box 331"/>
            <p:cNvGrpSpPr/>
            <p:nvPr/>
          </p:nvGrpSpPr>
          <p:grpSpPr>
            <a:xfrm>
              <a:off x="4654629" y="0"/>
              <a:ext cx="177721" cy="299890"/>
              <a:chOff x="0" y="0"/>
              <a:chExt cx="177719" cy="299889"/>
            </a:xfrm>
          </p:grpSpPr>
          <p:sp>
            <p:nvSpPr>
              <p:cNvPr id="128" name="Rectangle"/>
              <p:cNvSpPr/>
              <p:nvPr/>
            </p:nvSpPr>
            <p:spPr>
              <a:xfrm>
                <a:off x="0" y="-1"/>
                <a:ext cx="177720" cy="299891"/>
              </a:xfrm>
              <a:prstGeom prst="rect">
                <a:avLst/>
              </a:prstGeom>
              <a:noFill/>
              <a:ln w="38100" cap="flat">
                <a:solidFill>
                  <a:srgbClr val="000000"/>
                </a:solidFill>
                <a:prstDash val="solid"/>
                <a:miter lim="800000"/>
              </a:ln>
              <a:effectLst/>
            </p:spPr>
            <p:txBody>
              <a:bodyPr wrap="square" lIns="45719" tIns="45719" rIns="45719" bIns="45719" numCol="1" anchor="ctr">
                <a:noAutofit/>
              </a:bodyPr>
              <a:lstStyle/>
              <a:p>
                <a:pPr algn="ctr">
                  <a:spcBef>
                    <a:spcPts val="600"/>
                  </a:spcBef>
                </a:pPr>
                <a:endParaRPr/>
              </a:p>
            </p:txBody>
          </p:sp>
          <p:sp>
            <p:nvSpPr>
              <p:cNvPr id="129" name="4"/>
              <p:cNvSpPr txBox="1"/>
              <p:nvPr/>
            </p:nvSpPr>
            <p:spPr>
              <a:xfrm>
                <a:off x="0" y="32516"/>
                <a:ext cx="177720" cy="234857"/>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1020" tIns="31020" rIns="31020" bIns="31020" numCol="1" anchor="ctr">
                <a:spAutoFit/>
              </a:bodyPr>
              <a:lstStyle>
                <a:lvl1pPr algn="ctr">
                  <a:spcBef>
                    <a:spcPts val="700"/>
                  </a:spcBef>
                  <a:defRPr sz="1200" b="1">
                    <a:latin typeface="Arial"/>
                    <a:ea typeface="Arial"/>
                    <a:cs typeface="Arial"/>
                    <a:sym typeface="Arial"/>
                  </a:defRPr>
                </a:lvl1pPr>
              </a:lstStyle>
              <a:p>
                <a:r>
                  <a:t>4</a:t>
                </a:r>
              </a:p>
            </p:txBody>
          </p:sp>
        </p:grpSp>
        <p:sp>
          <p:nvSpPr>
            <p:cNvPr id="131" name="Rectangle 332"/>
            <p:cNvSpPr/>
            <p:nvPr/>
          </p:nvSpPr>
          <p:spPr>
            <a:xfrm>
              <a:off x="0" y="-1"/>
              <a:ext cx="4832350" cy="3268664"/>
            </a:xfrm>
            <a:prstGeom prst="rect">
              <a:avLst/>
            </a:prstGeom>
            <a:noFill/>
            <a:ln w="38100" cap="flat">
              <a:solidFill>
                <a:srgbClr val="000000"/>
              </a:solidFill>
              <a:prstDash val="solid"/>
              <a:miter lim="800000"/>
            </a:ln>
            <a:effectLst/>
          </p:spPr>
          <p:txBody>
            <a:bodyPr wrap="square" lIns="45719" tIns="45719" rIns="45719" bIns="45719" numCol="1" anchor="ctr">
              <a:noAutofit/>
            </a:bodyPr>
            <a:lstStyle/>
            <a:p>
              <a:pPr>
                <a:defRPr>
                  <a:latin typeface="Arial"/>
                  <a:ea typeface="Arial"/>
                  <a:cs typeface="Arial"/>
                  <a:sym typeface="Arial"/>
                </a:defRPr>
              </a:pPr>
              <a:endParaRPr/>
            </a:p>
          </p:txBody>
        </p:sp>
      </p:grpSp>
      <p:grpSp>
        <p:nvGrpSpPr>
          <p:cNvPr id="135" name="Text Box 334"/>
          <p:cNvGrpSpPr/>
          <p:nvPr/>
        </p:nvGrpSpPr>
        <p:grpSpPr>
          <a:xfrm>
            <a:off x="9683829" y="1136649"/>
            <a:ext cx="177721" cy="252993"/>
            <a:chOff x="0" y="0"/>
            <a:chExt cx="177720" cy="252991"/>
          </a:xfrm>
        </p:grpSpPr>
        <p:sp>
          <p:nvSpPr>
            <p:cNvPr id="133" name="Rectangle"/>
            <p:cNvSpPr/>
            <p:nvPr/>
          </p:nvSpPr>
          <p:spPr>
            <a:xfrm>
              <a:off x="-1" y="-1"/>
              <a:ext cx="177722" cy="252993"/>
            </a:xfrm>
            <a:prstGeom prst="rect">
              <a:avLst/>
            </a:prstGeom>
            <a:noFill/>
            <a:ln w="38100" cap="flat">
              <a:solidFill>
                <a:srgbClr val="000000"/>
              </a:solidFill>
              <a:prstDash val="solid"/>
              <a:miter lim="800000"/>
            </a:ln>
            <a:effectLst/>
          </p:spPr>
          <p:txBody>
            <a:bodyPr wrap="square" lIns="45719" tIns="45719" rIns="45719" bIns="45719" numCol="1" anchor="ctr">
              <a:noAutofit/>
            </a:bodyPr>
            <a:lstStyle/>
            <a:p>
              <a:pPr algn="ctr">
                <a:spcBef>
                  <a:spcPts val="600"/>
                </a:spcBef>
              </a:pPr>
              <a:endParaRPr/>
            </a:p>
          </p:txBody>
        </p:sp>
        <p:sp>
          <p:nvSpPr>
            <p:cNvPr id="134" name="2"/>
            <p:cNvSpPr txBox="1"/>
            <p:nvPr/>
          </p:nvSpPr>
          <p:spPr>
            <a:xfrm>
              <a:off x="-1" y="9067"/>
              <a:ext cx="177722" cy="234857"/>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1020" tIns="31020" rIns="31020" bIns="31020" numCol="1" anchor="ctr">
              <a:spAutoFit/>
            </a:bodyPr>
            <a:lstStyle>
              <a:lvl1pPr algn="ctr">
                <a:spcBef>
                  <a:spcPts val="700"/>
                </a:spcBef>
                <a:defRPr sz="1200" b="1">
                  <a:latin typeface="Arial"/>
                  <a:ea typeface="Arial"/>
                  <a:cs typeface="Arial"/>
                  <a:sym typeface="Arial"/>
                </a:defRPr>
              </a:lvl1pPr>
            </a:lstStyle>
            <a:p>
              <a:r>
                <a:t>2</a:t>
              </a:r>
            </a:p>
          </p:txBody>
        </p:sp>
      </p:grpSp>
      <p:sp>
        <p:nvSpPr>
          <p:cNvPr id="136" name="Rectangle 335"/>
          <p:cNvSpPr/>
          <p:nvPr/>
        </p:nvSpPr>
        <p:spPr>
          <a:xfrm>
            <a:off x="5029200" y="1147968"/>
            <a:ext cx="4832350" cy="2701253"/>
          </a:xfrm>
          <a:prstGeom prst="rect">
            <a:avLst/>
          </a:prstGeom>
          <a:ln w="38100">
            <a:solidFill>
              <a:srgbClr val="000000"/>
            </a:solidFill>
            <a:miter/>
          </a:ln>
        </p:spPr>
        <p:txBody>
          <a:bodyPr lIns="45719" rIns="45719" anchor="ctr"/>
          <a:lstStyle/>
          <a:p>
            <a:pPr>
              <a:defRPr>
                <a:latin typeface="Arial"/>
                <a:ea typeface="Arial"/>
                <a:cs typeface="Arial"/>
                <a:sym typeface="Arial"/>
              </a:defRPr>
            </a:pPr>
            <a:endParaRPr/>
          </a:p>
        </p:txBody>
      </p:sp>
      <p:graphicFrame>
        <p:nvGraphicFramePr>
          <p:cNvPr id="137" name="Group 564"/>
          <p:cNvGraphicFramePr/>
          <p:nvPr/>
        </p:nvGraphicFramePr>
        <p:xfrm>
          <a:off x="5181600" y="4036143"/>
          <a:ext cx="4267200" cy="1462956"/>
        </p:xfrm>
        <a:graphic>
          <a:graphicData uri="http://schemas.openxmlformats.org/drawingml/2006/table">
            <a:tbl>
              <a:tblPr>
                <a:tableStyleId>{4C3C2611-4C71-4FC5-86AE-919BDF0F9419}</a:tableStyleId>
              </a:tblPr>
              <a:tblGrid>
                <a:gridCol w="3505200">
                  <a:extLst>
                    <a:ext uri="{9D8B030D-6E8A-4147-A177-3AD203B41FA5}">
                      <a16:colId xmlns:a16="http://schemas.microsoft.com/office/drawing/2014/main" xmlns="" val="20000"/>
                    </a:ext>
                  </a:extLst>
                </a:gridCol>
                <a:gridCol w="762000">
                  <a:extLst>
                    <a:ext uri="{9D8B030D-6E8A-4147-A177-3AD203B41FA5}">
                      <a16:colId xmlns:a16="http://schemas.microsoft.com/office/drawing/2014/main" xmlns="" val="20001"/>
                    </a:ext>
                  </a:extLst>
                </a:gridCol>
              </a:tblGrid>
              <a:tr h="241300">
                <a:tc>
                  <a:txBody>
                    <a:bodyPr/>
                    <a:lstStyle/>
                    <a:p>
                      <a:pPr algn="l" defTabSz="1039812">
                        <a:spcBef>
                          <a:spcPts val="200"/>
                        </a:spcBef>
                        <a:defRPr sz="1800"/>
                      </a:pPr>
                      <a:r>
                        <a:rPr sz="1000" b="1">
                          <a:latin typeface="Arial"/>
                          <a:ea typeface="Arial"/>
                          <a:cs typeface="Arial"/>
                          <a:sym typeface="Arial"/>
                        </a:rPr>
                        <a:t>Key Project Milestones</a:t>
                      </a:r>
                    </a:p>
                  </a:txBody>
                  <a:tcPr marL="45713" marR="45713" marT="45713" marB="45713" horzOverflow="overflow">
                    <a:lnL w="28575">
                      <a:solidFill>
                        <a:srgbClr val="000000"/>
                      </a:solidFill>
                    </a:lnL>
                    <a:lnR w="12700">
                      <a:solidFill>
                        <a:srgbClr val="000000"/>
                      </a:solidFill>
                    </a:lnR>
                    <a:lnT w="28575">
                      <a:solidFill>
                        <a:srgbClr val="000000"/>
                      </a:solidFill>
                    </a:lnT>
                    <a:lnB w="12700">
                      <a:solidFill>
                        <a:srgbClr val="000000"/>
                      </a:solidFill>
                    </a:lnB>
                    <a:solidFill>
                      <a:srgbClr val="FFFF99"/>
                    </a:solidFill>
                  </a:tcPr>
                </a:tc>
                <a:tc>
                  <a:txBody>
                    <a:bodyPr/>
                    <a:lstStyle/>
                    <a:p>
                      <a:pPr algn="ctr" defTabSz="1039812">
                        <a:spcBef>
                          <a:spcPts val="200"/>
                        </a:spcBef>
                        <a:defRPr sz="1800"/>
                      </a:pPr>
                      <a:r>
                        <a:rPr sz="1000" b="1">
                          <a:latin typeface="Arial"/>
                          <a:ea typeface="Arial"/>
                          <a:cs typeface="Arial"/>
                          <a:sym typeface="Arial"/>
                        </a:rPr>
                        <a:t>Date</a:t>
                      </a:r>
                    </a:p>
                  </a:txBody>
                  <a:tcPr marL="45713" marR="45713" marT="45713" marB="45713" horzOverflow="overflow">
                    <a:lnL w="12700">
                      <a:solidFill>
                        <a:srgbClr val="000000"/>
                      </a:solidFill>
                    </a:lnL>
                    <a:lnR w="28575">
                      <a:solidFill>
                        <a:srgbClr val="000000"/>
                      </a:solidFill>
                    </a:lnR>
                    <a:lnT w="28575">
                      <a:solidFill>
                        <a:srgbClr val="000000"/>
                      </a:solidFill>
                    </a:lnT>
                    <a:lnB w="12700">
                      <a:solidFill>
                        <a:srgbClr val="000000"/>
                      </a:solidFill>
                    </a:lnB>
                    <a:solidFill>
                      <a:srgbClr val="FFFF99"/>
                    </a:solidFill>
                  </a:tcPr>
                </a:tc>
                <a:extLst>
                  <a:ext uri="{0D108BD9-81ED-4DB2-BD59-A6C34878D82A}">
                    <a16:rowId xmlns:a16="http://schemas.microsoft.com/office/drawing/2014/main" xmlns="" val="10000"/>
                  </a:ext>
                </a:extLst>
              </a:tr>
              <a:tr h="241300">
                <a:tc>
                  <a:txBody>
                    <a:bodyPr/>
                    <a:lstStyle/>
                    <a:p>
                      <a:pPr algn="l" defTabSz="1039812">
                        <a:spcBef>
                          <a:spcPts val="400"/>
                        </a:spcBef>
                        <a:defRPr sz="1800"/>
                      </a:pPr>
                      <a:r>
                        <a:rPr sz="900">
                          <a:latin typeface="Arial"/>
                          <a:ea typeface="Arial"/>
                          <a:cs typeface="Arial"/>
                          <a:sym typeface="Arial"/>
                        </a:rPr>
                        <a:t>Drug and technology research and development</a:t>
                      </a:r>
                    </a:p>
                  </a:txBody>
                  <a:tcPr marL="45713" marR="45713" marT="45713" marB="45713" horzOverflow="overflow">
                    <a:lnL w="28575">
                      <a:solidFill>
                        <a:srgbClr val="000000"/>
                      </a:solidFill>
                    </a:lnL>
                    <a:lnR w="12700">
                      <a:solidFill>
                        <a:srgbClr val="000000"/>
                      </a:solidFill>
                    </a:lnR>
                    <a:lnT w="12700">
                      <a:solidFill>
                        <a:srgbClr val="000000"/>
                      </a:solidFill>
                    </a:lnT>
                    <a:lnB w="12700">
                      <a:solidFill>
                        <a:srgbClr val="000000"/>
                      </a:solidFill>
                    </a:lnB>
                    <a:solidFill>
                      <a:schemeClr val="accent3">
                        <a:lumOff val="44000"/>
                      </a:schemeClr>
                    </a:solidFill>
                  </a:tcPr>
                </a:tc>
                <a:tc>
                  <a:txBody>
                    <a:bodyPr/>
                    <a:lstStyle/>
                    <a:p>
                      <a:pPr algn="ctr" defTabSz="1039812">
                        <a:spcBef>
                          <a:spcPts val="400"/>
                        </a:spcBef>
                        <a:defRPr sz="1800"/>
                      </a:pPr>
                      <a:r>
                        <a:rPr sz="1000">
                          <a:latin typeface="Arial"/>
                          <a:ea typeface="Arial"/>
                          <a:cs typeface="Arial"/>
                          <a:sym typeface="Arial"/>
                        </a:rPr>
                        <a:t>11/22/18</a:t>
                      </a:r>
                    </a:p>
                  </a:txBody>
                  <a:tcPr marL="45713" marR="45713" marT="45713" marB="45713" horzOverflow="overflow">
                    <a:lnL w="12700">
                      <a:solidFill>
                        <a:srgbClr val="000000"/>
                      </a:solidFill>
                    </a:lnL>
                    <a:lnR w="28575">
                      <a:solidFill>
                        <a:srgbClr val="000000"/>
                      </a:solidFill>
                    </a:lnR>
                    <a:lnT w="12700">
                      <a:solidFill>
                        <a:srgbClr val="000000"/>
                      </a:solidFill>
                    </a:lnT>
                    <a:lnB w="12700">
                      <a:solidFill>
                        <a:srgbClr val="000000"/>
                      </a:solidFill>
                    </a:lnB>
                    <a:solidFill>
                      <a:schemeClr val="accent3">
                        <a:lumOff val="44000"/>
                      </a:schemeClr>
                    </a:solidFill>
                  </a:tcPr>
                </a:tc>
                <a:extLst>
                  <a:ext uri="{0D108BD9-81ED-4DB2-BD59-A6C34878D82A}">
                    <a16:rowId xmlns:a16="http://schemas.microsoft.com/office/drawing/2014/main" xmlns="" val="10001"/>
                  </a:ext>
                </a:extLst>
              </a:tr>
              <a:tr h="241300">
                <a:tc>
                  <a:txBody>
                    <a:bodyPr/>
                    <a:lstStyle/>
                    <a:p>
                      <a:pPr algn="l" defTabSz="1039812">
                        <a:spcBef>
                          <a:spcPts val="400"/>
                        </a:spcBef>
                        <a:defRPr sz="1800"/>
                      </a:pPr>
                      <a:r>
                        <a:rPr sz="900">
                          <a:latin typeface="Arial"/>
                          <a:ea typeface="Arial"/>
                          <a:cs typeface="Arial"/>
                          <a:sym typeface="Arial"/>
                        </a:rPr>
                        <a:t>Patient survey and survey analysis</a:t>
                      </a:r>
                    </a:p>
                  </a:txBody>
                  <a:tcPr marL="45713" marR="45713" marT="45713" marB="45713" horzOverflow="overflow">
                    <a:lnL w="28575">
                      <a:solidFill>
                        <a:srgbClr val="000000"/>
                      </a:solidFill>
                    </a:lnL>
                    <a:lnR w="12700">
                      <a:solidFill>
                        <a:srgbClr val="000000"/>
                      </a:solidFill>
                    </a:lnR>
                    <a:lnT w="12700">
                      <a:solidFill>
                        <a:srgbClr val="000000"/>
                      </a:solidFill>
                    </a:lnT>
                    <a:lnB w="12700">
                      <a:solidFill>
                        <a:srgbClr val="000000"/>
                      </a:solidFill>
                    </a:lnB>
                    <a:solidFill>
                      <a:schemeClr val="accent3">
                        <a:lumOff val="44000"/>
                      </a:schemeClr>
                    </a:solidFill>
                  </a:tcPr>
                </a:tc>
                <a:tc>
                  <a:txBody>
                    <a:bodyPr/>
                    <a:lstStyle/>
                    <a:p>
                      <a:pPr algn="ctr" defTabSz="1039812">
                        <a:spcBef>
                          <a:spcPts val="400"/>
                        </a:spcBef>
                        <a:defRPr sz="1800"/>
                      </a:pPr>
                      <a:r>
                        <a:rPr sz="1000">
                          <a:latin typeface="Arial"/>
                          <a:ea typeface="Arial"/>
                          <a:cs typeface="Arial"/>
                          <a:sym typeface="Arial"/>
                        </a:rPr>
                        <a:t>02/12/19</a:t>
                      </a:r>
                    </a:p>
                  </a:txBody>
                  <a:tcPr marL="45713" marR="45713" marT="45713" marB="45713" horzOverflow="overflow">
                    <a:lnL w="12700">
                      <a:solidFill>
                        <a:srgbClr val="000000"/>
                      </a:solidFill>
                    </a:lnL>
                    <a:lnR w="28575">
                      <a:solidFill>
                        <a:srgbClr val="000000"/>
                      </a:solidFill>
                    </a:lnR>
                    <a:lnT w="12700">
                      <a:solidFill>
                        <a:srgbClr val="000000"/>
                      </a:solidFill>
                    </a:lnT>
                    <a:lnB w="12700">
                      <a:solidFill>
                        <a:srgbClr val="000000"/>
                      </a:solidFill>
                    </a:lnB>
                    <a:solidFill>
                      <a:schemeClr val="accent3">
                        <a:lumOff val="44000"/>
                      </a:schemeClr>
                    </a:solidFill>
                  </a:tcPr>
                </a:tc>
                <a:extLst>
                  <a:ext uri="{0D108BD9-81ED-4DB2-BD59-A6C34878D82A}">
                    <a16:rowId xmlns:a16="http://schemas.microsoft.com/office/drawing/2014/main" xmlns="" val="10002"/>
                  </a:ext>
                </a:extLst>
              </a:tr>
              <a:tr h="241300">
                <a:tc>
                  <a:txBody>
                    <a:bodyPr/>
                    <a:lstStyle/>
                    <a:p>
                      <a:pPr algn="l" defTabSz="1039812">
                        <a:spcBef>
                          <a:spcPts val="400"/>
                        </a:spcBef>
                        <a:defRPr sz="1800"/>
                      </a:pPr>
                      <a:r>
                        <a:rPr sz="900">
                          <a:latin typeface="Arial"/>
                          <a:ea typeface="Arial"/>
                          <a:cs typeface="Arial"/>
                          <a:sym typeface="Arial"/>
                        </a:rPr>
                        <a:t>Clinical trial approval</a:t>
                      </a:r>
                    </a:p>
                  </a:txBody>
                  <a:tcPr marL="45713" marR="45713" marT="45713" marB="45713" horzOverflow="overflow">
                    <a:lnL w="28575">
                      <a:solidFill>
                        <a:srgbClr val="000000"/>
                      </a:solidFill>
                    </a:lnL>
                    <a:lnR w="12700">
                      <a:solidFill>
                        <a:srgbClr val="000000"/>
                      </a:solidFill>
                    </a:lnR>
                    <a:lnT w="12700">
                      <a:solidFill>
                        <a:srgbClr val="000000"/>
                      </a:solidFill>
                    </a:lnT>
                    <a:lnB w="12700">
                      <a:solidFill>
                        <a:srgbClr val="000000"/>
                      </a:solidFill>
                    </a:lnB>
                    <a:solidFill>
                      <a:schemeClr val="accent3">
                        <a:lumOff val="44000"/>
                      </a:schemeClr>
                    </a:solidFill>
                  </a:tcPr>
                </a:tc>
                <a:tc>
                  <a:txBody>
                    <a:bodyPr/>
                    <a:lstStyle/>
                    <a:p>
                      <a:pPr algn="ctr" defTabSz="1039812">
                        <a:spcBef>
                          <a:spcPts val="400"/>
                        </a:spcBef>
                        <a:defRPr sz="1800"/>
                      </a:pPr>
                      <a:r>
                        <a:rPr sz="1000">
                          <a:latin typeface="Arial"/>
                          <a:ea typeface="Arial"/>
                          <a:cs typeface="Arial"/>
                          <a:sym typeface="Arial"/>
                        </a:rPr>
                        <a:t>11/27/20</a:t>
                      </a:r>
                    </a:p>
                  </a:txBody>
                  <a:tcPr marL="45713" marR="45713" marT="45713" marB="45713" horzOverflow="overflow">
                    <a:lnL w="12700">
                      <a:solidFill>
                        <a:srgbClr val="000000"/>
                      </a:solidFill>
                    </a:lnL>
                    <a:lnR w="28575">
                      <a:solidFill>
                        <a:srgbClr val="000000"/>
                      </a:solidFill>
                    </a:lnR>
                    <a:lnT w="12700">
                      <a:solidFill>
                        <a:srgbClr val="000000"/>
                      </a:solidFill>
                    </a:lnT>
                    <a:lnB w="12700">
                      <a:solidFill>
                        <a:srgbClr val="000000"/>
                      </a:solidFill>
                    </a:lnB>
                    <a:solidFill>
                      <a:schemeClr val="accent3">
                        <a:lumOff val="44000"/>
                      </a:schemeClr>
                    </a:solidFill>
                  </a:tcPr>
                </a:tc>
                <a:extLst>
                  <a:ext uri="{0D108BD9-81ED-4DB2-BD59-A6C34878D82A}">
                    <a16:rowId xmlns:a16="http://schemas.microsoft.com/office/drawing/2014/main" xmlns="" val="10003"/>
                  </a:ext>
                </a:extLst>
              </a:tr>
              <a:tr h="241300">
                <a:tc>
                  <a:txBody>
                    <a:bodyPr/>
                    <a:lstStyle/>
                    <a:p>
                      <a:pPr algn="l" defTabSz="1039812">
                        <a:spcBef>
                          <a:spcPts val="400"/>
                        </a:spcBef>
                        <a:defRPr sz="1800"/>
                      </a:pPr>
                      <a:r>
                        <a:rPr sz="900">
                          <a:latin typeface="Arial"/>
                          <a:ea typeface="Arial"/>
                          <a:cs typeface="Arial"/>
                          <a:sym typeface="Arial"/>
                        </a:rPr>
                        <a:t>Drug interaction studies</a:t>
                      </a:r>
                    </a:p>
                  </a:txBody>
                  <a:tcPr marL="45713" marR="45713" marT="45713" marB="45713" horzOverflow="overflow">
                    <a:lnL w="28575">
                      <a:solidFill>
                        <a:srgbClr val="000000"/>
                      </a:solidFill>
                    </a:lnL>
                    <a:lnR w="12700">
                      <a:solidFill>
                        <a:srgbClr val="000000"/>
                      </a:solidFill>
                    </a:lnR>
                    <a:lnT w="12700">
                      <a:solidFill>
                        <a:srgbClr val="000000"/>
                      </a:solidFill>
                    </a:lnT>
                    <a:lnB w="12700">
                      <a:solidFill>
                        <a:srgbClr val="000000"/>
                      </a:solidFill>
                    </a:lnB>
                    <a:solidFill>
                      <a:schemeClr val="accent3">
                        <a:lumOff val="44000"/>
                      </a:schemeClr>
                    </a:solidFill>
                  </a:tcPr>
                </a:tc>
                <a:tc>
                  <a:txBody>
                    <a:bodyPr/>
                    <a:lstStyle/>
                    <a:p>
                      <a:pPr algn="ctr" defTabSz="1039812">
                        <a:spcBef>
                          <a:spcPts val="400"/>
                        </a:spcBef>
                        <a:defRPr sz="1800"/>
                      </a:pPr>
                      <a:r>
                        <a:rPr sz="1000">
                          <a:latin typeface="Arial"/>
                          <a:ea typeface="Arial"/>
                          <a:cs typeface="Arial"/>
                          <a:sym typeface="Arial"/>
                        </a:rPr>
                        <a:t>01/30/21</a:t>
                      </a:r>
                    </a:p>
                  </a:txBody>
                  <a:tcPr marL="45713" marR="45713" marT="45713" marB="45713" horzOverflow="overflow">
                    <a:lnL w="12700">
                      <a:solidFill>
                        <a:srgbClr val="000000"/>
                      </a:solidFill>
                    </a:lnL>
                    <a:lnR w="28575">
                      <a:solidFill>
                        <a:srgbClr val="000000"/>
                      </a:solidFill>
                    </a:lnR>
                    <a:lnT w="12700">
                      <a:solidFill>
                        <a:srgbClr val="000000"/>
                      </a:solidFill>
                    </a:lnT>
                    <a:lnB w="12700">
                      <a:solidFill>
                        <a:srgbClr val="000000"/>
                      </a:solidFill>
                    </a:lnB>
                    <a:solidFill>
                      <a:schemeClr val="accent3">
                        <a:lumOff val="44000"/>
                      </a:schemeClr>
                    </a:solidFill>
                  </a:tcPr>
                </a:tc>
                <a:extLst>
                  <a:ext uri="{0D108BD9-81ED-4DB2-BD59-A6C34878D82A}">
                    <a16:rowId xmlns:a16="http://schemas.microsoft.com/office/drawing/2014/main" xmlns="" val="10004"/>
                  </a:ext>
                </a:extLst>
              </a:tr>
              <a:tr h="241300">
                <a:tc>
                  <a:txBody>
                    <a:bodyPr/>
                    <a:lstStyle/>
                    <a:p>
                      <a:pPr algn="l" defTabSz="1039812">
                        <a:spcBef>
                          <a:spcPts val="400"/>
                        </a:spcBef>
                        <a:defRPr sz="1800"/>
                      </a:pPr>
                      <a:r>
                        <a:rPr sz="900">
                          <a:latin typeface="Arial"/>
                          <a:ea typeface="Arial"/>
                          <a:cs typeface="Arial"/>
                          <a:sym typeface="Arial"/>
                        </a:rPr>
                        <a:t>FDA Approval</a:t>
                      </a:r>
                    </a:p>
                  </a:txBody>
                  <a:tcPr marL="45713" marR="45713" marT="45713" marB="45713" horzOverflow="overflow">
                    <a:lnL w="28575">
                      <a:solidFill>
                        <a:srgbClr val="000000"/>
                      </a:solidFill>
                    </a:lnL>
                    <a:lnR w="12700">
                      <a:solidFill>
                        <a:srgbClr val="000000"/>
                      </a:solidFill>
                    </a:lnR>
                    <a:lnT w="12700">
                      <a:solidFill>
                        <a:srgbClr val="000000"/>
                      </a:solidFill>
                    </a:lnT>
                    <a:lnB w="12700">
                      <a:solidFill>
                        <a:srgbClr val="000000"/>
                      </a:solidFill>
                    </a:lnB>
                    <a:solidFill>
                      <a:schemeClr val="accent3">
                        <a:lumOff val="44000"/>
                      </a:schemeClr>
                    </a:solidFill>
                  </a:tcPr>
                </a:tc>
                <a:tc>
                  <a:txBody>
                    <a:bodyPr/>
                    <a:lstStyle/>
                    <a:p>
                      <a:pPr algn="ctr" defTabSz="1039812">
                        <a:spcBef>
                          <a:spcPts val="400"/>
                        </a:spcBef>
                        <a:defRPr sz="1800"/>
                      </a:pPr>
                      <a:r>
                        <a:rPr sz="1000">
                          <a:latin typeface="Arial"/>
                          <a:ea typeface="Arial"/>
                          <a:cs typeface="Arial"/>
                          <a:sym typeface="Arial"/>
                        </a:rPr>
                        <a:t>11/20/21</a:t>
                      </a:r>
                    </a:p>
                  </a:txBody>
                  <a:tcPr marL="45713" marR="45713" marT="45713" marB="45713" horzOverflow="overflow">
                    <a:lnL w="12700">
                      <a:solidFill>
                        <a:srgbClr val="000000"/>
                      </a:solidFill>
                    </a:lnL>
                    <a:lnR w="28575">
                      <a:solidFill>
                        <a:srgbClr val="000000"/>
                      </a:solidFill>
                    </a:lnR>
                    <a:lnT w="12700">
                      <a:solidFill>
                        <a:srgbClr val="000000"/>
                      </a:solidFill>
                    </a:lnT>
                    <a:lnB w="12700">
                      <a:solidFill>
                        <a:srgbClr val="000000"/>
                      </a:solidFill>
                    </a:lnB>
                    <a:solidFill>
                      <a:schemeClr val="accent3">
                        <a:lumOff val="44000"/>
                      </a:schemeClr>
                    </a:solidFill>
                  </a:tcPr>
                </a:tc>
                <a:extLst>
                  <a:ext uri="{0D108BD9-81ED-4DB2-BD59-A6C34878D82A}">
                    <a16:rowId xmlns:a16="http://schemas.microsoft.com/office/drawing/2014/main" xmlns="" val="10005"/>
                  </a:ext>
                </a:extLst>
              </a:tr>
            </a:tbl>
          </a:graphicData>
        </a:graphic>
      </p:graphicFrame>
      <p:sp>
        <p:nvSpPr>
          <p:cNvPr id="138" name="Text Box 462"/>
          <p:cNvSpPr txBox="1"/>
          <p:nvPr/>
        </p:nvSpPr>
        <p:spPr>
          <a:xfrm>
            <a:off x="151764" y="108488"/>
            <a:ext cx="4922521" cy="34157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2480" tIns="32480" rIns="32480" bIns="32480" anchor="ctr">
            <a:spAutoFit/>
          </a:bodyPr>
          <a:lstStyle/>
          <a:p>
            <a:pPr defTabSz="650875">
              <a:lnSpc>
                <a:spcPct val="50000"/>
              </a:lnSpc>
              <a:spcBef>
                <a:spcPts val="1000"/>
              </a:spcBef>
              <a:defRPr sz="1800" b="1" u="sng">
                <a:latin typeface="Arial"/>
                <a:ea typeface="Arial"/>
                <a:cs typeface="Arial"/>
                <a:sym typeface="Arial"/>
              </a:defRPr>
            </a:pPr>
            <a:r>
              <a:rPr sz="1200" b="0" u="none">
                <a:latin typeface="Snell Roundhand Bold"/>
                <a:ea typeface="Snell Roundhand Bold"/>
                <a:cs typeface="Snell Roundhand Bold"/>
                <a:sym typeface="Snell Roundhand Bold"/>
              </a:rPr>
              <a:t>     </a:t>
            </a:r>
            <a:r>
              <a:rPr sz="1600" b="0" u="none">
                <a:latin typeface="Snell Roundhand Bold"/>
                <a:ea typeface="Snell Roundhand Bold"/>
                <a:cs typeface="Snell Roundhand Bold"/>
                <a:sym typeface="Snell Roundhand Bold"/>
              </a:rPr>
              <a:t>                                      </a:t>
            </a:r>
            <a:r>
              <a:t>Project Charter</a:t>
            </a:r>
          </a:p>
        </p:txBody>
      </p:sp>
      <p:sp>
        <p:nvSpPr>
          <p:cNvPr id="139" name="Text Box 465"/>
          <p:cNvSpPr txBox="1"/>
          <p:nvPr/>
        </p:nvSpPr>
        <p:spPr>
          <a:xfrm>
            <a:off x="197485" y="3217218"/>
            <a:ext cx="4648201" cy="59570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defTabSz="12700">
              <a:tabLst>
                <a:tab pos="457200" algn="l"/>
                <a:tab pos="914400" algn="l"/>
                <a:tab pos="1371600" algn="l"/>
                <a:tab pos="1828800" algn="l"/>
                <a:tab pos="2286000" algn="l"/>
                <a:tab pos="2743200" algn="l"/>
                <a:tab pos="3200400" algn="l"/>
                <a:tab pos="3657600" algn="l"/>
                <a:tab pos="4114800" algn="l"/>
                <a:tab pos="4572000" algn="l"/>
                <a:tab pos="5029200" algn="l"/>
                <a:tab pos="5486400" algn="l"/>
              </a:tabLst>
              <a:defRPr sz="900">
                <a:latin typeface="Arial"/>
                <a:ea typeface="Arial"/>
                <a:cs typeface="Arial"/>
                <a:sym typeface="Arial"/>
              </a:defRPr>
            </a:lvl1pPr>
          </a:lstStyle>
          <a:p>
            <a:r>
              <a:t>To have created a viable insulin therapy alternative, one that itself can be iterated upon and introduce new avenues of therapy. Having any and all accomplished in this project contribute to the furtherance of diabetes treatment regardless of the ultimate success of this project.</a:t>
            </a:r>
          </a:p>
        </p:txBody>
      </p:sp>
      <p:sp>
        <p:nvSpPr>
          <p:cNvPr id="140" name="Text Box 466"/>
          <p:cNvSpPr txBox="1"/>
          <p:nvPr/>
        </p:nvSpPr>
        <p:spPr>
          <a:xfrm>
            <a:off x="5105400" y="1470635"/>
            <a:ext cx="4419600" cy="72270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defTabSz="12700">
              <a:tabLst>
                <a:tab pos="457200" algn="l"/>
                <a:tab pos="914400" algn="l"/>
                <a:tab pos="1371600" algn="l"/>
                <a:tab pos="1828800" algn="l"/>
                <a:tab pos="2286000" algn="l"/>
                <a:tab pos="2743200" algn="l"/>
                <a:tab pos="3200400" algn="l"/>
                <a:tab pos="3657600" algn="l"/>
                <a:tab pos="4114800" algn="l"/>
                <a:tab pos="4572000" algn="l"/>
                <a:tab pos="5029200" algn="l"/>
                <a:tab pos="5486400" algn="l"/>
              </a:tabLst>
              <a:defRPr sz="900">
                <a:latin typeface="Arial"/>
                <a:ea typeface="Arial"/>
                <a:cs typeface="Arial"/>
                <a:sym typeface="Arial"/>
              </a:defRPr>
            </a:pPr>
            <a:r>
              <a:t>Patient ability to change lifestyle habits may assist in a positive reaction to the drug. Developing a drug that will be well tolerated by an acceptable portion of the population.</a:t>
            </a:r>
          </a:p>
          <a:p>
            <a:pPr defTabSz="12700">
              <a:tabLst>
                <a:tab pos="457200" algn="l"/>
                <a:tab pos="914400" algn="l"/>
                <a:tab pos="1371600" algn="l"/>
                <a:tab pos="1828800" algn="l"/>
                <a:tab pos="2286000" algn="l"/>
                <a:tab pos="2743200" algn="l"/>
                <a:tab pos="3200400" algn="l"/>
                <a:tab pos="3657600" algn="l"/>
                <a:tab pos="4114800" algn="l"/>
                <a:tab pos="4572000" algn="l"/>
                <a:tab pos="5029200" algn="l"/>
                <a:tab pos="5486400" algn="l"/>
              </a:tabLst>
              <a:defRPr sz="900">
                <a:latin typeface="Arial"/>
                <a:ea typeface="Arial"/>
                <a:cs typeface="Arial"/>
                <a:sym typeface="Arial"/>
              </a:defRPr>
            </a:pPr>
            <a:endParaRPr/>
          </a:p>
        </p:txBody>
      </p:sp>
      <p:sp>
        <p:nvSpPr>
          <p:cNvPr id="141" name="Text Box 557"/>
          <p:cNvSpPr txBox="1"/>
          <p:nvPr/>
        </p:nvSpPr>
        <p:spPr>
          <a:xfrm>
            <a:off x="304800" y="5105400"/>
            <a:ext cx="2819400" cy="210031"/>
          </a:xfrm>
          <a:prstGeom prst="rect">
            <a:avLst/>
          </a:prstGeom>
          <a:solidFill>
            <a:srgbClr val="FFFF99"/>
          </a:solidFill>
          <a:ln>
            <a:solidFill>
              <a:srgbClr val="000000"/>
            </a:solidFill>
            <a:miter/>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2480" tIns="32480" rIns="32480" bIns="32480">
            <a:spAutoFit/>
          </a:bodyPr>
          <a:lstStyle>
            <a:lvl1pPr defTabSz="650875">
              <a:spcBef>
                <a:spcPts val="600"/>
              </a:spcBef>
              <a:defRPr b="1">
                <a:latin typeface="Arial"/>
                <a:ea typeface="Arial"/>
                <a:cs typeface="Arial"/>
                <a:sym typeface="Arial"/>
              </a:defRPr>
            </a:lvl1pPr>
          </a:lstStyle>
          <a:p>
            <a:r>
              <a:t>Total Estimated Project Cost = 200,000,000</a:t>
            </a:r>
          </a:p>
        </p:txBody>
      </p:sp>
      <p:sp>
        <p:nvSpPr>
          <p:cNvPr id="142" name="Text Box 562"/>
          <p:cNvSpPr txBox="1"/>
          <p:nvPr/>
        </p:nvSpPr>
        <p:spPr>
          <a:xfrm>
            <a:off x="5045868" y="6159992"/>
            <a:ext cx="4252914" cy="84970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marL="90236" indent="-90236" defTabSz="12700">
              <a:buSzPct val="100000"/>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Lst>
              <a:defRPr sz="900">
                <a:latin typeface="Arial"/>
                <a:ea typeface="Arial"/>
                <a:cs typeface="Arial"/>
                <a:sym typeface="Arial"/>
              </a:defRPr>
            </a:pPr>
            <a:r>
              <a:t>Patent violations (drug)</a:t>
            </a:r>
          </a:p>
          <a:p>
            <a:pPr defTabSz="12700">
              <a:tabLst>
                <a:tab pos="457200" algn="l"/>
                <a:tab pos="914400" algn="l"/>
                <a:tab pos="1371600" algn="l"/>
                <a:tab pos="1828800" algn="l"/>
                <a:tab pos="2286000" algn="l"/>
                <a:tab pos="2743200" algn="l"/>
                <a:tab pos="3200400" algn="l"/>
                <a:tab pos="3657600" algn="l"/>
                <a:tab pos="4114800" algn="l"/>
                <a:tab pos="4572000" algn="l"/>
                <a:tab pos="5029200" algn="l"/>
                <a:tab pos="5486400" algn="l"/>
              </a:tabLst>
              <a:defRPr sz="900">
                <a:latin typeface="Arial"/>
                <a:ea typeface="Arial"/>
                <a:cs typeface="Arial"/>
                <a:sym typeface="Arial"/>
              </a:defRPr>
            </a:pPr>
            <a:endParaRPr/>
          </a:p>
          <a:p>
            <a:pPr marL="90236" indent="-90236" defTabSz="12700">
              <a:buSzPct val="100000"/>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Lst>
              <a:defRPr sz="900">
                <a:latin typeface="Arial"/>
                <a:ea typeface="Arial"/>
                <a:cs typeface="Arial"/>
                <a:sym typeface="Arial"/>
              </a:defRPr>
            </a:pPr>
            <a:r>
              <a:t>Copyright violations (software)</a:t>
            </a:r>
          </a:p>
          <a:p>
            <a:pPr defTabSz="12700">
              <a:tabLst>
                <a:tab pos="457200" algn="l"/>
                <a:tab pos="914400" algn="l"/>
                <a:tab pos="1371600" algn="l"/>
                <a:tab pos="1828800" algn="l"/>
                <a:tab pos="2286000" algn="l"/>
                <a:tab pos="2743200" algn="l"/>
                <a:tab pos="3200400" algn="l"/>
                <a:tab pos="3657600" algn="l"/>
                <a:tab pos="4114800" algn="l"/>
                <a:tab pos="4572000" algn="l"/>
                <a:tab pos="5029200" algn="l"/>
                <a:tab pos="5486400" algn="l"/>
              </a:tabLst>
              <a:defRPr sz="900">
                <a:latin typeface="Arial"/>
                <a:ea typeface="Arial"/>
                <a:cs typeface="Arial"/>
                <a:sym typeface="Arial"/>
              </a:defRPr>
            </a:pPr>
            <a:endParaRPr/>
          </a:p>
          <a:p>
            <a:pPr marL="90236" indent="-90236" defTabSz="12700">
              <a:buSzPct val="100000"/>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Lst>
              <a:defRPr sz="900">
                <a:latin typeface="Arial"/>
                <a:ea typeface="Arial"/>
                <a:cs typeface="Arial"/>
                <a:sym typeface="Arial"/>
              </a:defRPr>
            </a:pPr>
            <a:r>
              <a:t>FDA denial</a:t>
            </a:r>
          </a:p>
        </p:txBody>
      </p:sp>
      <p:sp>
        <p:nvSpPr>
          <p:cNvPr id="143" name="Text Box 463"/>
          <p:cNvSpPr txBox="1"/>
          <p:nvPr/>
        </p:nvSpPr>
        <p:spPr>
          <a:xfrm>
            <a:off x="212725" y="2347987"/>
            <a:ext cx="4800600" cy="59570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defTabSz="12700">
              <a:tabLst>
                <a:tab pos="457200" algn="l"/>
                <a:tab pos="914400" algn="l"/>
                <a:tab pos="1371600" algn="l"/>
                <a:tab pos="1828800" algn="l"/>
                <a:tab pos="2286000" algn="l"/>
                <a:tab pos="2743200" algn="l"/>
                <a:tab pos="3200400" algn="l"/>
                <a:tab pos="3657600" algn="l"/>
                <a:tab pos="4114800" algn="l"/>
                <a:tab pos="4572000" algn="l"/>
                <a:tab pos="5029200" algn="l"/>
                <a:tab pos="5486400" algn="l"/>
              </a:tabLst>
              <a:defRPr sz="900">
                <a:latin typeface="Arial"/>
                <a:ea typeface="Arial"/>
                <a:cs typeface="Arial"/>
                <a:sym typeface="Arial"/>
              </a:defRPr>
            </a:lvl1pPr>
          </a:lstStyle>
          <a:p>
            <a:r>
              <a:t>The effectiveness of medical therapies is intrinsically tied to a patients capability to abide by a requisite lifestyle regimen. Current insulin therapies are varied to fulfill the specific needs of individuals with diabetes; however, no treatment can be a one-size-fits-all and there are still gaps present even among the present range of treatment options.</a:t>
            </a:r>
          </a:p>
        </p:txBody>
      </p:sp>
      <p:sp>
        <p:nvSpPr>
          <p:cNvPr id="144" name="Text Box 463"/>
          <p:cNvSpPr txBox="1"/>
          <p:nvPr/>
        </p:nvSpPr>
        <p:spPr>
          <a:xfrm>
            <a:off x="174625" y="6224765"/>
            <a:ext cx="4876800" cy="7264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lstStyle/>
          <a:p>
            <a:pPr defTabSz="12700">
              <a:tabLst>
                <a:tab pos="457200" algn="l"/>
                <a:tab pos="914400" algn="l"/>
                <a:tab pos="1371600" algn="l"/>
                <a:tab pos="1828800" algn="l"/>
                <a:tab pos="2286000" algn="l"/>
                <a:tab pos="2743200" algn="l"/>
                <a:tab pos="3200400" algn="l"/>
                <a:tab pos="3657600" algn="l"/>
                <a:tab pos="4114800" algn="l"/>
                <a:tab pos="4572000" algn="l"/>
                <a:tab pos="5029200" algn="l"/>
                <a:tab pos="5486400" algn="l"/>
              </a:tabLst>
              <a:defRPr sz="900">
                <a:latin typeface="Arial"/>
                <a:ea typeface="Arial"/>
                <a:cs typeface="Arial"/>
                <a:sym typeface="Arial"/>
              </a:defRPr>
            </a:pPr>
            <a:r>
              <a:t>  Drug production will be in-house pending client approval</a:t>
            </a:r>
          </a:p>
          <a:p>
            <a:pPr defTabSz="12700">
              <a:tabLst>
                <a:tab pos="457200" algn="l"/>
                <a:tab pos="914400" algn="l"/>
                <a:tab pos="1371600" algn="l"/>
                <a:tab pos="1828800" algn="l"/>
                <a:tab pos="2286000" algn="l"/>
                <a:tab pos="2743200" algn="l"/>
                <a:tab pos="3200400" algn="l"/>
                <a:tab pos="3657600" algn="l"/>
                <a:tab pos="4114800" algn="l"/>
                <a:tab pos="4572000" algn="l"/>
                <a:tab pos="5029200" algn="l"/>
                <a:tab pos="5486400" algn="l"/>
              </a:tabLst>
              <a:defRPr sz="900">
                <a:latin typeface="Arial"/>
                <a:ea typeface="Arial"/>
                <a:cs typeface="Arial"/>
                <a:sym typeface="Arial"/>
              </a:defRPr>
            </a:pPr>
            <a:r>
              <a:t>  Cost of drug development will be approved by client.</a:t>
            </a:r>
          </a:p>
          <a:p>
            <a:pPr defTabSz="12700">
              <a:tabLst>
                <a:tab pos="457200" algn="l"/>
                <a:tab pos="914400" algn="l"/>
                <a:tab pos="1371600" algn="l"/>
                <a:tab pos="1828800" algn="l"/>
                <a:tab pos="2286000" algn="l"/>
                <a:tab pos="2743200" algn="l"/>
                <a:tab pos="3200400" algn="l"/>
                <a:tab pos="3657600" algn="l"/>
                <a:tab pos="4114800" algn="l"/>
                <a:tab pos="4572000" algn="l"/>
                <a:tab pos="5029200" algn="l"/>
                <a:tab pos="5486400" algn="l"/>
              </a:tabLst>
              <a:defRPr sz="900">
                <a:latin typeface="Arial"/>
                <a:ea typeface="Arial"/>
                <a:cs typeface="Arial"/>
                <a:sym typeface="Arial"/>
              </a:defRPr>
            </a:pPr>
            <a:r>
              <a:t>  </a:t>
            </a:r>
          </a:p>
          <a:p>
            <a:pPr defTabSz="12700">
              <a:tabLst>
                <a:tab pos="457200" algn="l"/>
                <a:tab pos="914400" algn="l"/>
                <a:tab pos="1371600" algn="l"/>
                <a:tab pos="1828800" algn="l"/>
                <a:tab pos="2286000" algn="l"/>
                <a:tab pos="2743200" algn="l"/>
                <a:tab pos="3200400" algn="l"/>
                <a:tab pos="3657600" algn="l"/>
                <a:tab pos="4114800" algn="l"/>
                <a:tab pos="4572000" algn="l"/>
                <a:tab pos="5029200" algn="l"/>
                <a:tab pos="5486400" algn="l"/>
              </a:tabLst>
              <a:defRPr sz="900">
                <a:latin typeface="Georgia"/>
                <a:ea typeface="Georgia"/>
                <a:cs typeface="Georgia"/>
                <a:sym typeface="Georgia"/>
              </a:defRPr>
            </a:pPr>
            <a:endParaRPr/>
          </a:p>
        </p:txBody>
      </p:sp>
      <p:graphicFrame>
        <p:nvGraphicFramePr>
          <p:cNvPr id="145" name="Group 556"/>
          <p:cNvGraphicFramePr/>
          <p:nvPr>
            <p:extLst>
              <p:ext uri="{D42A27DB-BD31-4B8C-83A1-F6EECF244321}">
                <p14:modId xmlns:p14="http://schemas.microsoft.com/office/powerpoint/2010/main" val="2633187429"/>
              </p:ext>
            </p:extLst>
          </p:nvPr>
        </p:nvGraphicFramePr>
        <p:xfrm>
          <a:off x="5181600" y="161615"/>
          <a:ext cx="4679949" cy="828984"/>
        </p:xfrm>
        <a:graphic>
          <a:graphicData uri="http://schemas.openxmlformats.org/drawingml/2006/table">
            <a:tbl>
              <a:tblPr>
                <a:tableStyleId>{4C3C2611-4C71-4FC5-86AE-919BDF0F9419}</a:tableStyleId>
              </a:tblPr>
              <a:tblGrid>
                <a:gridCol w="3326045">
                  <a:extLst>
                    <a:ext uri="{9D8B030D-6E8A-4147-A177-3AD203B41FA5}">
                      <a16:colId xmlns:a16="http://schemas.microsoft.com/office/drawing/2014/main" xmlns="" val="20000"/>
                    </a:ext>
                  </a:extLst>
                </a:gridCol>
                <a:gridCol w="613799">
                  <a:extLst>
                    <a:ext uri="{9D8B030D-6E8A-4147-A177-3AD203B41FA5}">
                      <a16:colId xmlns:a16="http://schemas.microsoft.com/office/drawing/2014/main" xmlns="" val="20001"/>
                    </a:ext>
                  </a:extLst>
                </a:gridCol>
                <a:gridCol w="740105">
                  <a:extLst>
                    <a:ext uri="{9D8B030D-6E8A-4147-A177-3AD203B41FA5}">
                      <a16:colId xmlns:a16="http://schemas.microsoft.com/office/drawing/2014/main" xmlns="" val="20002"/>
                    </a:ext>
                  </a:extLst>
                </a:gridCol>
              </a:tblGrid>
              <a:tr h="219384">
                <a:tc>
                  <a:txBody>
                    <a:bodyPr/>
                    <a:lstStyle/>
                    <a:p>
                      <a:pPr algn="ctr" defTabSz="1039812">
                        <a:spcBef>
                          <a:spcPts val="200"/>
                        </a:spcBef>
                        <a:defRPr sz="1800"/>
                      </a:pPr>
                      <a:r>
                        <a:rPr sz="1000" b="1" dirty="0">
                          <a:latin typeface="Arial"/>
                          <a:ea typeface="Arial"/>
                          <a:cs typeface="Arial"/>
                          <a:sym typeface="Arial"/>
                        </a:rPr>
                        <a:t>Approval</a:t>
                      </a:r>
                    </a:p>
                  </a:txBody>
                  <a:tcPr marL="45720" marR="45720" horzOverflow="overflow">
                    <a:lnL>
                      <a:solidFill>
                        <a:srgbClr val="000000"/>
                      </a:solidFill>
                    </a:lnL>
                    <a:lnR>
                      <a:solidFill>
                        <a:srgbClr val="000000"/>
                      </a:solidFill>
                    </a:lnR>
                    <a:lnT>
                      <a:solidFill>
                        <a:srgbClr val="000000"/>
                      </a:solidFill>
                    </a:lnT>
                    <a:lnB>
                      <a:solidFill>
                        <a:srgbClr val="000000"/>
                      </a:solidFill>
                    </a:lnB>
                    <a:solidFill>
                      <a:srgbClr val="FFFF99"/>
                    </a:solidFill>
                  </a:tcPr>
                </a:tc>
                <a:tc>
                  <a:txBody>
                    <a:bodyPr/>
                    <a:lstStyle/>
                    <a:p>
                      <a:pPr algn="l" defTabSz="1039812">
                        <a:spcBef>
                          <a:spcPts val="200"/>
                        </a:spcBef>
                        <a:defRPr sz="1800"/>
                      </a:pPr>
                      <a:r>
                        <a:rPr sz="1000" b="1">
                          <a:latin typeface="Arial"/>
                          <a:ea typeface="Arial"/>
                          <a:cs typeface="Arial"/>
                          <a:sym typeface="Arial"/>
                        </a:rPr>
                        <a:t>Init</a:t>
                      </a:r>
                    </a:p>
                  </a:txBody>
                  <a:tcPr marL="45720" marR="45720" horzOverflow="overflow">
                    <a:lnL>
                      <a:solidFill>
                        <a:srgbClr val="000000"/>
                      </a:solidFill>
                    </a:lnL>
                    <a:lnR>
                      <a:solidFill>
                        <a:srgbClr val="000000"/>
                      </a:solidFill>
                    </a:lnR>
                    <a:lnT>
                      <a:solidFill>
                        <a:srgbClr val="000000"/>
                      </a:solidFill>
                    </a:lnT>
                    <a:lnB>
                      <a:solidFill>
                        <a:srgbClr val="000000"/>
                      </a:solidFill>
                    </a:lnB>
                    <a:solidFill>
                      <a:srgbClr val="FFFF99"/>
                    </a:solidFill>
                  </a:tcPr>
                </a:tc>
                <a:tc>
                  <a:txBody>
                    <a:bodyPr/>
                    <a:lstStyle/>
                    <a:p>
                      <a:pPr algn="l" defTabSz="1039812">
                        <a:spcBef>
                          <a:spcPts val="200"/>
                        </a:spcBef>
                        <a:defRPr sz="1800"/>
                      </a:pPr>
                      <a:r>
                        <a:rPr sz="1000" b="1">
                          <a:latin typeface="Arial"/>
                          <a:ea typeface="Arial"/>
                          <a:cs typeface="Arial"/>
                          <a:sym typeface="Arial"/>
                        </a:rPr>
                        <a:t>Date</a:t>
                      </a:r>
                    </a:p>
                  </a:txBody>
                  <a:tcPr marL="45720" marR="45720" horzOverflow="overflow">
                    <a:lnL>
                      <a:solidFill>
                        <a:srgbClr val="000000"/>
                      </a:solidFill>
                    </a:lnL>
                    <a:lnR>
                      <a:solidFill>
                        <a:srgbClr val="000000"/>
                      </a:solidFill>
                    </a:lnR>
                    <a:lnT>
                      <a:solidFill>
                        <a:srgbClr val="000000"/>
                      </a:solidFill>
                    </a:lnT>
                    <a:lnB>
                      <a:solidFill>
                        <a:srgbClr val="000000"/>
                      </a:solidFill>
                    </a:lnB>
                    <a:solidFill>
                      <a:srgbClr val="FFFF99"/>
                    </a:solidFill>
                  </a:tcPr>
                </a:tc>
                <a:extLst>
                  <a:ext uri="{0D108BD9-81ED-4DB2-BD59-A6C34878D82A}">
                    <a16:rowId xmlns:a16="http://schemas.microsoft.com/office/drawing/2014/main" xmlns="" val="10000"/>
                  </a:ext>
                </a:extLst>
              </a:tr>
              <a:tr h="280344">
                <a:tc>
                  <a:txBody>
                    <a:bodyPr/>
                    <a:lstStyle/>
                    <a:p>
                      <a:pPr algn="l" defTabSz="1039812">
                        <a:spcBef>
                          <a:spcPts val="200"/>
                        </a:spcBef>
                        <a:defRPr sz="1800"/>
                      </a:pPr>
                      <a:r>
                        <a:rPr sz="1000" b="1">
                          <a:latin typeface="Arial"/>
                          <a:ea typeface="Arial"/>
                          <a:cs typeface="Arial"/>
                          <a:sym typeface="Arial"/>
                        </a:rPr>
                        <a:t>Client:  Victor Allen</a:t>
                      </a:r>
                    </a:p>
                  </a:txBody>
                  <a:tcPr marL="45720" marR="45720" horzOverflow="overflow">
                    <a:lnL>
                      <a:solidFill>
                        <a:srgbClr val="000000"/>
                      </a:solidFill>
                    </a:lnL>
                    <a:lnR>
                      <a:solidFill>
                        <a:srgbClr val="000000"/>
                      </a:solidFill>
                    </a:lnR>
                    <a:lnT>
                      <a:solidFill>
                        <a:srgbClr val="000000"/>
                      </a:solidFill>
                    </a:lnT>
                    <a:lnB>
                      <a:solidFill>
                        <a:srgbClr val="000000"/>
                      </a:solidFill>
                    </a:lnB>
                    <a:noFill/>
                  </a:tcPr>
                </a:tc>
                <a:tc>
                  <a:txBody>
                    <a:bodyPr/>
                    <a:lstStyle/>
                    <a:p>
                      <a:pPr algn="l" defTabSz="1039812">
                        <a:spcBef>
                          <a:spcPts val="400"/>
                        </a:spcBef>
                        <a:defRPr sz="1000" b="1">
                          <a:latin typeface="Arial"/>
                          <a:ea typeface="Arial"/>
                          <a:cs typeface="Arial"/>
                          <a:sym typeface="Arial"/>
                        </a:defRPr>
                      </a:pPr>
                      <a:endParaRPr/>
                    </a:p>
                  </a:txBody>
                  <a:tcPr marL="45720" marR="45720" horzOverflow="overflow">
                    <a:lnL>
                      <a:solidFill>
                        <a:srgbClr val="000000"/>
                      </a:solidFill>
                    </a:lnL>
                    <a:lnR>
                      <a:solidFill>
                        <a:srgbClr val="000000"/>
                      </a:solidFill>
                    </a:lnR>
                    <a:lnT>
                      <a:solidFill>
                        <a:srgbClr val="000000"/>
                      </a:solidFill>
                    </a:lnT>
                    <a:lnB>
                      <a:solidFill>
                        <a:srgbClr val="000000"/>
                      </a:solidFill>
                    </a:lnB>
                    <a:noFill/>
                  </a:tcPr>
                </a:tc>
                <a:tc>
                  <a:txBody>
                    <a:bodyPr/>
                    <a:lstStyle/>
                    <a:p>
                      <a:pPr algn="l" defTabSz="1039812">
                        <a:spcBef>
                          <a:spcPts val="400"/>
                        </a:spcBef>
                        <a:defRPr sz="1000" b="1">
                          <a:latin typeface="Arial"/>
                          <a:ea typeface="Arial"/>
                          <a:cs typeface="Arial"/>
                          <a:sym typeface="Arial"/>
                        </a:defRPr>
                      </a:pPr>
                      <a:endParaRPr/>
                    </a:p>
                  </a:txBody>
                  <a:tcPr marL="45720" marR="45720" horzOverflow="overflow">
                    <a:lnL>
                      <a:solidFill>
                        <a:srgbClr val="000000"/>
                      </a:solidFill>
                    </a:lnL>
                    <a:lnR>
                      <a:solidFill>
                        <a:srgbClr val="000000"/>
                      </a:solidFill>
                    </a:lnR>
                    <a:lnT>
                      <a:solidFill>
                        <a:srgbClr val="000000"/>
                      </a:solidFill>
                    </a:lnT>
                    <a:lnB>
                      <a:solidFill>
                        <a:srgbClr val="000000"/>
                      </a:solidFill>
                    </a:lnB>
                    <a:noFill/>
                  </a:tcPr>
                </a:tc>
                <a:extLst>
                  <a:ext uri="{0D108BD9-81ED-4DB2-BD59-A6C34878D82A}">
                    <a16:rowId xmlns:a16="http://schemas.microsoft.com/office/drawing/2014/main" xmlns="" val="10001"/>
                  </a:ext>
                </a:extLst>
              </a:tr>
              <a:tr h="304800">
                <a:tc>
                  <a:txBody>
                    <a:bodyPr/>
                    <a:lstStyle/>
                    <a:p>
                      <a:pPr algn="l" defTabSz="1039812">
                        <a:spcBef>
                          <a:spcPts val="200"/>
                        </a:spcBef>
                        <a:defRPr sz="1800"/>
                      </a:pPr>
                      <a:r>
                        <a:rPr sz="1000" b="1" dirty="0">
                          <a:latin typeface="Arial"/>
                          <a:ea typeface="Arial"/>
                          <a:cs typeface="Arial"/>
                          <a:sym typeface="Arial"/>
                        </a:rPr>
                        <a:t>Platform Manager/Director</a:t>
                      </a:r>
                      <a:r>
                        <a:rPr sz="1000" b="1" dirty="0" smtClean="0">
                          <a:latin typeface="Arial"/>
                          <a:ea typeface="Arial"/>
                          <a:cs typeface="Arial"/>
                          <a:sym typeface="Arial"/>
                        </a:rPr>
                        <a:t>:</a:t>
                      </a:r>
                      <a:endParaRPr sz="1000" b="1" dirty="0">
                        <a:latin typeface="Arial"/>
                        <a:ea typeface="Arial"/>
                        <a:cs typeface="Arial"/>
                        <a:sym typeface="Arial"/>
                      </a:endParaRPr>
                    </a:p>
                  </a:txBody>
                  <a:tcPr marL="45720" marR="45720" horzOverflow="overflow">
                    <a:lnL>
                      <a:solidFill>
                        <a:srgbClr val="000000"/>
                      </a:solidFill>
                    </a:lnL>
                    <a:lnR>
                      <a:solidFill>
                        <a:srgbClr val="000000"/>
                      </a:solidFill>
                    </a:lnR>
                    <a:lnT>
                      <a:solidFill>
                        <a:srgbClr val="000000"/>
                      </a:solidFill>
                    </a:lnT>
                    <a:lnB>
                      <a:solidFill>
                        <a:srgbClr val="000000"/>
                      </a:solidFill>
                    </a:lnB>
                    <a:noFill/>
                  </a:tcPr>
                </a:tc>
                <a:tc>
                  <a:txBody>
                    <a:bodyPr/>
                    <a:lstStyle/>
                    <a:p>
                      <a:pPr algn="l" defTabSz="1039812">
                        <a:spcBef>
                          <a:spcPts val="400"/>
                        </a:spcBef>
                        <a:defRPr sz="1800"/>
                      </a:pPr>
                      <a:endParaRPr sz="1000" b="1" dirty="0">
                        <a:latin typeface="Arial"/>
                        <a:ea typeface="Arial"/>
                        <a:cs typeface="Arial"/>
                        <a:sym typeface="Arial"/>
                      </a:endParaRPr>
                    </a:p>
                  </a:txBody>
                  <a:tcPr marL="45720" marR="45720" horzOverflow="overflow">
                    <a:lnL>
                      <a:solidFill>
                        <a:srgbClr val="000000"/>
                      </a:solidFill>
                    </a:lnL>
                    <a:lnR>
                      <a:solidFill>
                        <a:srgbClr val="000000"/>
                      </a:solidFill>
                    </a:lnR>
                    <a:lnT>
                      <a:solidFill>
                        <a:srgbClr val="000000"/>
                      </a:solidFill>
                    </a:lnT>
                    <a:lnB>
                      <a:solidFill>
                        <a:srgbClr val="000000"/>
                      </a:solidFill>
                    </a:lnB>
                    <a:noFill/>
                  </a:tcPr>
                </a:tc>
                <a:tc>
                  <a:txBody>
                    <a:bodyPr/>
                    <a:lstStyle/>
                    <a:p>
                      <a:pPr algn="l" defTabSz="1039812">
                        <a:spcBef>
                          <a:spcPts val="400"/>
                        </a:spcBef>
                        <a:defRPr sz="1800"/>
                      </a:pPr>
                      <a:r>
                        <a:rPr sz="1000" b="1" dirty="0">
                          <a:latin typeface="Arial"/>
                          <a:ea typeface="Arial"/>
                          <a:cs typeface="Arial"/>
                          <a:sym typeface="Arial"/>
                        </a:rPr>
                        <a:t>9/16/2018</a:t>
                      </a:r>
                    </a:p>
                  </a:txBody>
                  <a:tcPr marL="45720" marR="45720" horzOverflow="overflow">
                    <a:lnL>
                      <a:solidFill>
                        <a:srgbClr val="000000"/>
                      </a:solidFill>
                    </a:lnL>
                    <a:lnR>
                      <a:solidFill>
                        <a:srgbClr val="000000"/>
                      </a:solidFill>
                    </a:lnR>
                    <a:lnT>
                      <a:solidFill>
                        <a:srgbClr val="000000"/>
                      </a:solidFill>
                    </a:lnT>
                    <a:lnB>
                      <a:solidFill>
                        <a:srgbClr val="000000"/>
                      </a:solidFill>
                    </a:lnB>
                    <a:noFill/>
                  </a:tcPr>
                </a:tc>
                <a:extLst>
                  <a:ext uri="{0D108BD9-81ED-4DB2-BD59-A6C34878D82A}">
                    <a16:rowId xmlns:a16="http://schemas.microsoft.com/office/drawing/2014/main" xmlns="" val="10002"/>
                  </a:ext>
                </a:extLst>
              </a:tr>
            </a:tbl>
          </a:graphicData>
        </a:graphic>
      </p:graphicFrame>
      <p:sp>
        <p:nvSpPr>
          <p:cNvPr id="146" name="Text Box 463"/>
          <p:cNvSpPr txBox="1"/>
          <p:nvPr/>
        </p:nvSpPr>
        <p:spPr>
          <a:xfrm>
            <a:off x="271780" y="5601628"/>
            <a:ext cx="4876801" cy="34170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defTabSz="12700">
              <a:tabLst>
                <a:tab pos="457200" algn="l"/>
                <a:tab pos="914400" algn="l"/>
                <a:tab pos="1371600" algn="l"/>
                <a:tab pos="1828800" algn="l"/>
                <a:tab pos="2286000" algn="l"/>
                <a:tab pos="2743200" algn="l"/>
                <a:tab pos="3200400" algn="l"/>
                <a:tab pos="3657600" algn="l"/>
                <a:tab pos="4114800" algn="l"/>
                <a:tab pos="4572000" algn="l"/>
                <a:tab pos="5029200" algn="l"/>
                <a:tab pos="5486400" algn="l"/>
              </a:tabLst>
              <a:defRPr sz="900">
                <a:latin typeface="Arial"/>
                <a:ea typeface="Arial"/>
                <a:cs typeface="Arial"/>
                <a:sym typeface="Arial"/>
              </a:defRPr>
            </a:lvl1pPr>
          </a:lstStyle>
          <a:p>
            <a:r>
              <a:t>There is continued need for research and advancement in diabetes medicine for the sake of public health as present solutions still prove insufficient for many people.</a:t>
            </a:r>
          </a:p>
        </p:txBody>
      </p:sp>
      <p:sp>
        <p:nvSpPr>
          <p:cNvPr id="147" name="Text Box 466"/>
          <p:cNvSpPr txBox="1"/>
          <p:nvPr/>
        </p:nvSpPr>
        <p:spPr>
          <a:xfrm>
            <a:off x="5105400" y="2767582"/>
            <a:ext cx="4419600" cy="97670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defTabSz="12700">
              <a:tabLst>
                <a:tab pos="457200" algn="l"/>
                <a:tab pos="914400" algn="l"/>
                <a:tab pos="1371600" algn="l"/>
                <a:tab pos="1828800" algn="l"/>
                <a:tab pos="2286000" algn="l"/>
                <a:tab pos="2743200" algn="l"/>
                <a:tab pos="3200400" algn="l"/>
                <a:tab pos="3657600" algn="l"/>
                <a:tab pos="4114800" algn="l"/>
                <a:tab pos="4572000" algn="l"/>
                <a:tab pos="5029200" algn="l"/>
                <a:tab pos="5486400" algn="l"/>
              </a:tabLst>
              <a:defRPr sz="900">
                <a:latin typeface="Arial"/>
                <a:ea typeface="Arial"/>
                <a:cs typeface="Arial"/>
                <a:sym typeface="Arial"/>
              </a:defRPr>
            </a:lvl1pPr>
          </a:lstStyle>
          <a:p>
            <a:r>
              <a:t>The development of a new insulin drug, along with a survey of both biological and lifestyle gaps with present diabetic treatments will be completed.  An assessment of the practical avenues in potential alternatives in treatment to reconcile these apparent lapses as well as assessing concurrent research projects. In-house exploration of potential treatment alternatives including lab testing, technology research and development, and clinical trials will be performed.</a:t>
            </a:r>
          </a:p>
        </p:txBody>
      </p:sp>
      <p:sp>
        <p:nvSpPr>
          <p:cNvPr id="148" name="Text Box 463"/>
          <p:cNvSpPr txBox="1"/>
          <p:nvPr/>
        </p:nvSpPr>
        <p:spPr>
          <a:xfrm>
            <a:off x="228600" y="1472873"/>
            <a:ext cx="4800600" cy="46870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defTabSz="12700">
              <a:tabLst>
                <a:tab pos="457200" algn="l"/>
                <a:tab pos="914400" algn="l"/>
                <a:tab pos="1371600" algn="l"/>
                <a:tab pos="1828800" algn="l"/>
                <a:tab pos="2286000" algn="l"/>
                <a:tab pos="2743200" algn="l"/>
                <a:tab pos="3200400" algn="l"/>
                <a:tab pos="3657600" algn="l"/>
                <a:tab pos="4114800" algn="l"/>
                <a:tab pos="4572000" algn="l"/>
                <a:tab pos="5029200" algn="l"/>
                <a:tab pos="5486400" algn="l"/>
              </a:tabLst>
              <a:defRPr sz="900">
                <a:latin typeface="Arial"/>
                <a:ea typeface="Arial"/>
                <a:cs typeface="Arial"/>
                <a:sym typeface="Arial"/>
              </a:defRPr>
            </a:lvl1pPr>
          </a:lstStyle>
          <a:p>
            <a:r>
              <a:t>Developing an insulin therapy alternative for those in need. One that also strives to mitigate common side effects and improves upon quality of life, so as long as the patient is willing an able to adapt to a requisite lifestyle regimen. </a:t>
            </a:r>
          </a:p>
        </p:txBody>
      </p:sp>
      <p:sp>
        <p:nvSpPr>
          <p:cNvPr id="149" name="Text Box 166"/>
          <p:cNvSpPr txBox="1"/>
          <p:nvPr/>
        </p:nvSpPr>
        <p:spPr>
          <a:xfrm>
            <a:off x="309879" y="6567431"/>
            <a:ext cx="1981201" cy="210031"/>
          </a:xfrm>
          <a:prstGeom prst="rect">
            <a:avLst/>
          </a:prstGeom>
          <a:solidFill>
            <a:srgbClr val="FFFF99"/>
          </a:solidFill>
          <a:ln>
            <a:solidFill>
              <a:srgbClr val="000000"/>
            </a:solidFill>
            <a:miter/>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2480" tIns="32480" rIns="32480" bIns="32480">
            <a:spAutoFit/>
          </a:bodyPr>
          <a:lstStyle>
            <a:lvl1pPr defTabSz="650875">
              <a:spcBef>
                <a:spcPts val="600"/>
              </a:spcBef>
              <a:defRPr b="1">
                <a:latin typeface="Arial"/>
                <a:ea typeface="Arial"/>
                <a:cs typeface="Arial"/>
                <a:sym typeface="Arial"/>
              </a:defRPr>
            </a:lvl1pPr>
          </a:lstStyle>
          <a:p>
            <a:r>
              <a:t>Organizational Impacts</a:t>
            </a:r>
          </a:p>
        </p:txBody>
      </p:sp>
      <p:sp>
        <p:nvSpPr>
          <p:cNvPr id="150" name="Text Box 463"/>
          <p:cNvSpPr txBox="1"/>
          <p:nvPr/>
        </p:nvSpPr>
        <p:spPr>
          <a:xfrm>
            <a:off x="271780" y="6789579"/>
            <a:ext cx="4876801" cy="468702"/>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defTabSz="12700">
              <a:tabLst>
                <a:tab pos="457200" algn="l"/>
                <a:tab pos="914400" algn="l"/>
                <a:tab pos="1371600" algn="l"/>
                <a:tab pos="1828800" algn="l"/>
                <a:tab pos="2286000" algn="l"/>
                <a:tab pos="2743200" algn="l"/>
                <a:tab pos="3200400" algn="l"/>
                <a:tab pos="3657600" algn="l"/>
                <a:tab pos="4114800" algn="l"/>
                <a:tab pos="4572000" algn="l"/>
                <a:tab pos="5029200" algn="l"/>
                <a:tab pos="5486400" algn="l"/>
              </a:tabLst>
              <a:defRPr sz="900">
                <a:latin typeface="Arial"/>
                <a:ea typeface="Arial"/>
                <a:cs typeface="Arial"/>
                <a:sym typeface="Arial"/>
              </a:defRPr>
            </a:lvl1pPr>
          </a:lstStyle>
          <a:p>
            <a:r>
              <a:t>Addressing the necessity of technological research relative to the findings of the patient survey.</a:t>
            </a:r>
          </a:p>
        </p:txBody>
      </p:sp>
      <p:sp>
        <p:nvSpPr>
          <p:cNvPr id="151" name="Text Box 234"/>
          <p:cNvSpPr txBox="1"/>
          <p:nvPr/>
        </p:nvSpPr>
        <p:spPr>
          <a:xfrm>
            <a:off x="128270" y="333322"/>
            <a:ext cx="5001260" cy="61626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1015" tIns="31015" rIns="31015" bIns="31015">
            <a:spAutoFit/>
          </a:bodyPr>
          <a:lstStyle/>
          <a:p>
            <a:pPr defTabSz="620712">
              <a:tabLst>
                <a:tab pos="914400" algn="l"/>
              </a:tabLst>
              <a:defRPr sz="1100" b="1">
                <a:latin typeface="Arial"/>
                <a:ea typeface="Arial"/>
                <a:cs typeface="Arial"/>
                <a:sym typeface="Arial"/>
              </a:defRPr>
            </a:pPr>
            <a:r>
              <a:t>                   </a:t>
            </a:r>
            <a:r>
              <a:rPr sz="1800"/>
              <a:t>  </a:t>
            </a:r>
            <a:r>
              <a:t>                                     Client:Victor Allen</a:t>
            </a:r>
            <a:endParaRPr sz="1000"/>
          </a:p>
          <a:p>
            <a:pPr defTabSz="620712">
              <a:tabLst>
                <a:tab pos="914400" algn="l"/>
              </a:tabLst>
              <a:defRPr b="1">
                <a:latin typeface="Arial"/>
                <a:ea typeface="Arial"/>
                <a:cs typeface="Arial"/>
                <a:sym typeface="Arial"/>
              </a:defRPr>
            </a:pPr>
            <a:r>
              <a:t>                                                                 Project: Pharmaceutical Drug Development</a:t>
            </a:r>
          </a:p>
          <a:p>
            <a:pPr defTabSz="620712">
              <a:tabLst>
                <a:tab pos="914400" algn="l"/>
              </a:tabLst>
              <a:defRPr sz="1100" b="1">
                <a:latin typeface="Arial"/>
                <a:ea typeface="Arial"/>
                <a:cs typeface="Arial"/>
                <a:sym typeface="Arial"/>
              </a:defRPr>
            </a:pPr>
            <a:r>
              <a:rPr sz="1000"/>
              <a:t>                                                                 Date: 9/14/18   Revision: 10/6/18	</a:t>
            </a:r>
            <a:r>
              <a:t>	</a:t>
            </a:r>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 name="Text Box 7"/>
          <p:cNvSpPr txBox="1"/>
          <p:nvPr/>
        </p:nvSpPr>
        <p:spPr>
          <a:xfrm>
            <a:off x="5194300" y="1219200"/>
            <a:ext cx="1600200" cy="210031"/>
          </a:xfrm>
          <a:prstGeom prst="rect">
            <a:avLst/>
          </a:prstGeom>
          <a:solidFill>
            <a:srgbClr val="FFFF99"/>
          </a:solidFill>
          <a:ln>
            <a:solidFill>
              <a:srgbClr val="000000"/>
            </a:solidFill>
            <a:miter/>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2480" tIns="32480" rIns="32480" bIns="32480">
            <a:spAutoFit/>
          </a:bodyPr>
          <a:lstStyle/>
          <a:p>
            <a:pPr algn="ctr" defTabSz="650875">
              <a:spcBef>
                <a:spcPts val="600"/>
              </a:spcBef>
              <a:defRPr b="1" u="sng">
                <a:latin typeface="Arial"/>
                <a:ea typeface="Arial"/>
                <a:cs typeface="Arial"/>
                <a:sym typeface="Arial"/>
              </a:defRPr>
            </a:pPr>
            <a:r>
              <a:t>Excluded</a:t>
            </a:r>
            <a:r>
              <a:rPr u="none"/>
              <a:t> from Scope</a:t>
            </a:r>
          </a:p>
        </p:txBody>
      </p:sp>
      <p:sp>
        <p:nvSpPr>
          <p:cNvPr id="154" name="Text Box 9"/>
          <p:cNvSpPr txBox="1"/>
          <p:nvPr/>
        </p:nvSpPr>
        <p:spPr>
          <a:xfrm>
            <a:off x="290513" y="1219200"/>
            <a:ext cx="1309688" cy="210031"/>
          </a:xfrm>
          <a:prstGeom prst="rect">
            <a:avLst/>
          </a:prstGeom>
          <a:solidFill>
            <a:srgbClr val="FFFF99"/>
          </a:solidFill>
          <a:ln>
            <a:solidFill>
              <a:srgbClr val="000000"/>
            </a:solidFill>
            <a:miter/>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2480" tIns="32480" rIns="32480" bIns="32480">
            <a:spAutoFit/>
          </a:bodyPr>
          <a:lstStyle/>
          <a:p>
            <a:pPr algn="ctr" defTabSz="650875">
              <a:spcBef>
                <a:spcPts val="600"/>
              </a:spcBef>
              <a:defRPr b="1" u="sng">
                <a:latin typeface="Arial"/>
                <a:ea typeface="Arial"/>
                <a:cs typeface="Arial"/>
                <a:sym typeface="Arial"/>
              </a:defRPr>
            </a:pPr>
            <a:r>
              <a:t>Included</a:t>
            </a:r>
            <a:r>
              <a:rPr u="none"/>
              <a:t> in Scope</a:t>
            </a:r>
          </a:p>
        </p:txBody>
      </p:sp>
      <p:sp>
        <p:nvSpPr>
          <p:cNvPr id="155" name="Rectangle 53"/>
          <p:cNvSpPr/>
          <p:nvPr/>
        </p:nvSpPr>
        <p:spPr>
          <a:xfrm>
            <a:off x="196850" y="1136650"/>
            <a:ext cx="4832350" cy="5943600"/>
          </a:xfrm>
          <a:prstGeom prst="rect">
            <a:avLst/>
          </a:prstGeom>
          <a:ln w="38100">
            <a:solidFill>
              <a:srgbClr val="000000"/>
            </a:solidFill>
            <a:miter/>
          </a:ln>
        </p:spPr>
        <p:txBody>
          <a:bodyPr lIns="45719" rIns="45719" anchor="ctr"/>
          <a:lstStyle/>
          <a:p>
            <a:endParaRPr/>
          </a:p>
        </p:txBody>
      </p:sp>
      <p:sp>
        <p:nvSpPr>
          <p:cNvPr id="156" name="Rectangle 62"/>
          <p:cNvSpPr/>
          <p:nvPr/>
        </p:nvSpPr>
        <p:spPr>
          <a:xfrm>
            <a:off x="5029200" y="1136650"/>
            <a:ext cx="4832350" cy="5943600"/>
          </a:xfrm>
          <a:prstGeom prst="rect">
            <a:avLst/>
          </a:prstGeom>
          <a:ln w="38100">
            <a:solidFill>
              <a:srgbClr val="000000"/>
            </a:solidFill>
            <a:miter/>
          </a:ln>
        </p:spPr>
        <p:txBody>
          <a:bodyPr lIns="45719" rIns="45719" anchor="ctr"/>
          <a:lstStyle/>
          <a:p>
            <a:endParaRPr/>
          </a:p>
        </p:txBody>
      </p:sp>
      <p:sp>
        <p:nvSpPr>
          <p:cNvPr id="157" name="Text Box 462"/>
          <p:cNvSpPr txBox="1"/>
          <p:nvPr/>
        </p:nvSpPr>
        <p:spPr>
          <a:xfrm>
            <a:off x="2419548" y="191126"/>
            <a:ext cx="4710113" cy="607393"/>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32480" tIns="32480" rIns="32480" bIns="32480" anchor="ctr">
            <a:spAutoFit/>
          </a:bodyPr>
          <a:lstStyle/>
          <a:p>
            <a:pPr defTabSz="650875">
              <a:lnSpc>
                <a:spcPct val="50000"/>
              </a:lnSpc>
              <a:spcBef>
                <a:spcPts val="1000"/>
              </a:spcBef>
              <a:defRPr sz="1800">
                <a:latin typeface="Snell Roundhand"/>
                <a:ea typeface="Snell Roundhand"/>
                <a:cs typeface="Snell Roundhand"/>
                <a:sym typeface="Snell Roundhand"/>
              </a:defRPr>
            </a:pPr>
            <a:r>
              <a:t>            </a:t>
            </a:r>
          </a:p>
          <a:p>
            <a:pPr defTabSz="650875">
              <a:lnSpc>
                <a:spcPct val="50000"/>
              </a:lnSpc>
              <a:spcBef>
                <a:spcPts val="1000"/>
              </a:spcBef>
              <a:defRPr sz="1800" b="1">
                <a:latin typeface="Arial"/>
                <a:ea typeface="Arial"/>
                <a:cs typeface="Arial"/>
                <a:sym typeface="Arial"/>
              </a:defRPr>
            </a:pPr>
            <a:r>
              <a:t>                          </a:t>
            </a:r>
            <a:r>
              <a:rPr u="sng"/>
              <a:t>Project Charter</a:t>
            </a:r>
          </a:p>
        </p:txBody>
      </p:sp>
      <p:grpSp>
        <p:nvGrpSpPr>
          <p:cNvPr id="160" name="Text Box 321"/>
          <p:cNvGrpSpPr/>
          <p:nvPr/>
        </p:nvGrpSpPr>
        <p:grpSpPr>
          <a:xfrm>
            <a:off x="4851479" y="1136649"/>
            <a:ext cx="177721" cy="252993"/>
            <a:chOff x="0" y="0"/>
            <a:chExt cx="177720" cy="252991"/>
          </a:xfrm>
        </p:grpSpPr>
        <p:sp>
          <p:nvSpPr>
            <p:cNvPr id="158" name="Rectangle"/>
            <p:cNvSpPr/>
            <p:nvPr/>
          </p:nvSpPr>
          <p:spPr>
            <a:xfrm>
              <a:off x="-1" y="-1"/>
              <a:ext cx="177722" cy="252993"/>
            </a:xfrm>
            <a:prstGeom prst="rect">
              <a:avLst/>
            </a:prstGeom>
            <a:noFill/>
            <a:ln w="38100" cap="flat">
              <a:solidFill>
                <a:srgbClr val="000000"/>
              </a:solidFill>
              <a:prstDash val="solid"/>
              <a:miter lim="800000"/>
            </a:ln>
            <a:effectLst/>
          </p:spPr>
          <p:txBody>
            <a:bodyPr wrap="square" lIns="45719" tIns="45719" rIns="45719" bIns="45719" numCol="1" anchor="ctr">
              <a:noAutofit/>
            </a:bodyPr>
            <a:lstStyle/>
            <a:p>
              <a:pPr algn="ctr">
                <a:spcBef>
                  <a:spcPts val="600"/>
                </a:spcBef>
              </a:pPr>
              <a:endParaRPr/>
            </a:p>
          </p:txBody>
        </p:sp>
        <p:sp>
          <p:nvSpPr>
            <p:cNvPr id="159" name="5"/>
            <p:cNvSpPr txBox="1"/>
            <p:nvPr/>
          </p:nvSpPr>
          <p:spPr>
            <a:xfrm>
              <a:off x="-1" y="9067"/>
              <a:ext cx="177722" cy="234857"/>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1020" tIns="31020" rIns="31020" bIns="31020" numCol="1" anchor="ctr">
              <a:spAutoFit/>
            </a:bodyPr>
            <a:lstStyle>
              <a:lvl1pPr algn="ctr">
                <a:spcBef>
                  <a:spcPts val="700"/>
                </a:spcBef>
                <a:defRPr sz="1200" b="1">
                  <a:latin typeface="Arial"/>
                  <a:ea typeface="Arial"/>
                  <a:cs typeface="Arial"/>
                  <a:sym typeface="Arial"/>
                </a:defRPr>
              </a:lvl1pPr>
            </a:lstStyle>
            <a:p>
              <a:r>
                <a:t>5</a:t>
              </a:r>
            </a:p>
          </p:txBody>
        </p:sp>
      </p:grpSp>
      <p:grpSp>
        <p:nvGrpSpPr>
          <p:cNvPr id="163" name="Text Box 334"/>
          <p:cNvGrpSpPr/>
          <p:nvPr/>
        </p:nvGrpSpPr>
        <p:grpSpPr>
          <a:xfrm>
            <a:off x="9683829" y="1136649"/>
            <a:ext cx="177721" cy="252993"/>
            <a:chOff x="0" y="0"/>
            <a:chExt cx="177720" cy="252991"/>
          </a:xfrm>
        </p:grpSpPr>
        <p:sp>
          <p:nvSpPr>
            <p:cNvPr id="161" name="Rectangle"/>
            <p:cNvSpPr/>
            <p:nvPr/>
          </p:nvSpPr>
          <p:spPr>
            <a:xfrm>
              <a:off x="-1" y="-1"/>
              <a:ext cx="177722" cy="252993"/>
            </a:xfrm>
            <a:prstGeom prst="rect">
              <a:avLst/>
            </a:prstGeom>
            <a:noFill/>
            <a:ln w="38100" cap="flat">
              <a:solidFill>
                <a:srgbClr val="000000"/>
              </a:solidFill>
              <a:prstDash val="solid"/>
              <a:miter lim="800000"/>
            </a:ln>
            <a:effectLst/>
          </p:spPr>
          <p:txBody>
            <a:bodyPr wrap="square" lIns="45719" tIns="45719" rIns="45719" bIns="45719" numCol="1" anchor="ctr">
              <a:noAutofit/>
            </a:bodyPr>
            <a:lstStyle/>
            <a:p>
              <a:pPr algn="ctr">
                <a:spcBef>
                  <a:spcPts val="600"/>
                </a:spcBef>
                <a:defRPr sz="1200" b="1">
                  <a:latin typeface="Arial"/>
                  <a:ea typeface="Arial"/>
                  <a:cs typeface="Arial"/>
                  <a:sym typeface="Arial"/>
                </a:defRPr>
              </a:pPr>
              <a:endParaRPr/>
            </a:p>
          </p:txBody>
        </p:sp>
        <p:sp>
          <p:nvSpPr>
            <p:cNvPr id="162" name="6"/>
            <p:cNvSpPr txBox="1"/>
            <p:nvPr/>
          </p:nvSpPr>
          <p:spPr>
            <a:xfrm>
              <a:off x="-1" y="9067"/>
              <a:ext cx="177722" cy="234857"/>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31020" tIns="31020" rIns="31020" bIns="31020" numCol="1" anchor="ctr">
              <a:spAutoFit/>
            </a:bodyPr>
            <a:lstStyle>
              <a:lvl1pPr algn="ctr">
                <a:spcBef>
                  <a:spcPts val="700"/>
                </a:spcBef>
                <a:defRPr sz="1200" b="1">
                  <a:latin typeface="Arial"/>
                  <a:ea typeface="Arial"/>
                  <a:cs typeface="Arial"/>
                  <a:sym typeface="Arial"/>
                </a:defRPr>
              </a:lvl1pPr>
            </a:lstStyle>
            <a:p>
              <a:r>
                <a:t>6</a:t>
              </a:r>
            </a:p>
          </p:txBody>
        </p:sp>
      </p:grpSp>
      <p:sp>
        <p:nvSpPr>
          <p:cNvPr id="164" name="TextBox 134"/>
          <p:cNvSpPr txBox="1"/>
          <p:nvPr/>
        </p:nvSpPr>
        <p:spPr>
          <a:xfrm>
            <a:off x="5090318" y="1555066"/>
            <a:ext cx="4710114" cy="328727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defTabSz="12700">
              <a:tabLst>
                <a:tab pos="457200" algn="l"/>
                <a:tab pos="914400" algn="l"/>
                <a:tab pos="1371600" algn="l"/>
                <a:tab pos="1828800" algn="l"/>
                <a:tab pos="2286000" algn="l"/>
                <a:tab pos="2743200" algn="l"/>
                <a:tab pos="3200400" algn="l"/>
                <a:tab pos="3657600" algn="l"/>
                <a:tab pos="4114800" algn="l"/>
                <a:tab pos="4572000" algn="l"/>
                <a:tab pos="5029200" algn="l"/>
                <a:tab pos="5486400" algn="l"/>
              </a:tabLst>
              <a:defRPr sz="1100">
                <a:latin typeface="Arial"/>
                <a:ea typeface="Arial"/>
                <a:cs typeface="Arial"/>
                <a:sym typeface="Arial"/>
              </a:defRPr>
            </a:pPr>
            <a:endParaRPr/>
          </a:p>
          <a:p>
            <a:pPr marL="110289" indent="-110289" defTabSz="12700">
              <a:buSzPct val="100000"/>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Lst>
              <a:defRPr sz="1100">
                <a:latin typeface="Arial"/>
                <a:ea typeface="Arial"/>
                <a:cs typeface="Arial"/>
                <a:sym typeface="Arial"/>
              </a:defRPr>
            </a:pPr>
            <a:r>
              <a:t>Facilities and equipment: The facility and equipment will be supplied by the in-house pharmaceutical company, if the client agrees to the terms. The facility will supply all of the equipment that is needed in production, and clinical trials of the drug.</a:t>
            </a:r>
          </a:p>
          <a:p>
            <a:pPr marL="110289" indent="-110289" defTabSz="12700">
              <a:buSzPct val="100000"/>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Lst>
              <a:defRPr sz="1100">
                <a:latin typeface="Arial"/>
                <a:ea typeface="Arial"/>
                <a:cs typeface="Arial"/>
                <a:sym typeface="Arial"/>
              </a:defRPr>
            </a:pPr>
            <a:endParaRPr/>
          </a:p>
          <a:p>
            <a:pPr marL="110289" indent="-110289" defTabSz="12700">
              <a:buSzPct val="100000"/>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Lst>
              <a:defRPr sz="1100">
                <a:latin typeface="Arial"/>
                <a:ea typeface="Arial"/>
                <a:cs typeface="Arial"/>
                <a:sym typeface="Arial"/>
              </a:defRPr>
            </a:pPr>
            <a:r>
              <a:t>Financial resources: Financial resources will be supplied by the client that has hired the company to produce the drug. The terms for the allocation of the funds, will be discussed by the client and the pharmaceutical company. </a:t>
            </a:r>
          </a:p>
          <a:p>
            <a:pPr defTabSz="12700">
              <a:tabLst>
                <a:tab pos="457200" algn="l"/>
                <a:tab pos="914400" algn="l"/>
                <a:tab pos="1371600" algn="l"/>
                <a:tab pos="1828800" algn="l"/>
                <a:tab pos="2286000" algn="l"/>
                <a:tab pos="2743200" algn="l"/>
                <a:tab pos="3200400" algn="l"/>
                <a:tab pos="3657600" algn="l"/>
                <a:tab pos="4114800" algn="l"/>
                <a:tab pos="4572000" algn="l"/>
                <a:tab pos="5029200" algn="l"/>
                <a:tab pos="5486400" algn="l"/>
              </a:tabLst>
              <a:defRPr sz="1100">
                <a:latin typeface="Arial"/>
                <a:ea typeface="Arial"/>
                <a:cs typeface="Arial"/>
                <a:sym typeface="Arial"/>
              </a:defRPr>
            </a:pPr>
            <a:endParaRPr/>
          </a:p>
          <a:p>
            <a:pPr marL="110289" indent="-110289" defTabSz="12700">
              <a:buSzPct val="100000"/>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Lst>
              <a:defRPr sz="1100">
                <a:latin typeface="Arial"/>
                <a:ea typeface="Arial"/>
                <a:cs typeface="Arial"/>
                <a:sym typeface="Arial"/>
              </a:defRPr>
            </a:pPr>
            <a:r>
              <a:t>Marketing: The decision as how to market the drug will be discussed by both parties and the agreed upon marketing firm will present its marketing strategies to both parties, however, the final decision will be that of the clients.</a:t>
            </a:r>
          </a:p>
          <a:p>
            <a:pPr defTabSz="12700">
              <a:tabLst>
                <a:tab pos="457200" algn="l"/>
                <a:tab pos="914400" algn="l"/>
                <a:tab pos="1371600" algn="l"/>
                <a:tab pos="1828800" algn="l"/>
                <a:tab pos="2286000" algn="l"/>
                <a:tab pos="2743200" algn="l"/>
                <a:tab pos="3200400" algn="l"/>
                <a:tab pos="3657600" algn="l"/>
                <a:tab pos="4114800" algn="l"/>
                <a:tab pos="4572000" algn="l"/>
                <a:tab pos="5029200" algn="l"/>
                <a:tab pos="5486400" algn="l"/>
              </a:tabLst>
              <a:defRPr sz="1100">
                <a:latin typeface="Arial"/>
                <a:ea typeface="Arial"/>
                <a:cs typeface="Arial"/>
                <a:sym typeface="Arial"/>
              </a:defRPr>
            </a:pPr>
            <a:endParaRPr/>
          </a:p>
          <a:p>
            <a:pPr marL="110289" indent="-110289" defTabSz="12700">
              <a:buSzPct val="100000"/>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Lst>
              <a:defRPr sz="1100">
                <a:latin typeface="Arial"/>
                <a:ea typeface="Arial"/>
                <a:cs typeface="Arial"/>
                <a:sym typeface="Arial"/>
              </a:defRPr>
            </a:pPr>
            <a:r>
              <a:t>Mass Production of drug: Mass production of the drug will depend on the clinical trials being successful and the approval by the FDA for the drug. A positive outcome of both of these factors are expected, and will be beneficial to how the company and the client agrees on the mass production details of the drug.</a:t>
            </a:r>
          </a:p>
        </p:txBody>
      </p:sp>
      <p:sp>
        <p:nvSpPr>
          <p:cNvPr id="165" name="TextBox 134"/>
          <p:cNvSpPr txBox="1"/>
          <p:nvPr/>
        </p:nvSpPr>
        <p:spPr>
          <a:xfrm>
            <a:off x="257968" y="1459873"/>
            <a:ext cx="4710114" cy="374447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chor="ctr">
            <a:spAutoFit/>
          </a:bodyPr>
          <a:lstStyle/>
          <a:p>
            <a:pPr defTabSz="12700">
              <a:tabLst>
                <a:tab pos="457200" algn="l"/>
                <a:tab pos="914400" algn="l"/>
                <a:tab pos="1371600" algn="l"/>
                <a:tab pos="1828800" algn="l"/>
                <a:tab pos="2286000" algn="l"/>
                <a:tab pos="2743200" algn="l"/>
                <a:tab pos="3200400" algn="l"/>
                <a:tab pos="3657600" algn="l"/>
                <a:tab pos="4114800" algn="l"/>
                <a:tab pos="4572000" algn="l"/>
                <a:tab pos="5029200" algn="l"/>
                <a:tab pos="5486400" algn="l"/>
              </a:tabLst>
              <a:defRPr sz="1100">
                <a:latin typeface="Arial"/>
                <a:ea typeface="Arial"/>
                <a:cs typeface="Arial"/>
                <a:sym typeface="Arial"/>
              </a:defRPr>
            </a:pPr>
            <a:endParaRPr/>
          </a:p>
          <a:p>
            <a:pPr marL="120315" indent="-120315" defTabSz="12700">
              <a:buSzPct val="100000"/>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Lst>
              <a:defRPr sz="1100">
                <a:latin typeface="Arial"/>
                <a:ea typeface="Arial"/>
                <a:cs typeface="Arial"/>
                <a:sym typeface="Arial"/>
              </a:defRPr>
            </a:pPr>
            <a:r>
              <a:t>National diabetes patient survey: Source of latter research and advances in medical science. The survey will consist of a variety of questions that will assist in the development of the drug.</a:t>
            </a:r>
          </a:p>
          <a:p>
            <a:pPr defTabSz="12700">
              <a:tabLst>
                <a:tab pos="457200" algn="l"/>
                <a:tab pos="914400" algn="l"/>
                <a:tab pos="1371600" algn="l"/>
                <a:tab pos="1828800" algn="l"/>
                <a:tab pos="2286000" algn="l"/>
                <a:tab pos="2743200" algn="l"/>
                <a:tab pos="3200400" algn="l"/>
                <a:tab pos="3657600" algn="l"/>
                <a:tab pos="4114800" algn="l"/>
                <a:tab pos="4572000" algn="l"/>
                <a:tab pos="5029200" algn="l"/>
                <a:tab pos="5486400" algn="l"/>
              </a:tabLst>
              <a:defRPr sz="1100">
                <a:latin typeface="Arial"/>
                <a:ea typeface="Arial"/>
                <a:cs typeface="Arial"/>
                <a:sym typeface="Arial"/>
              </a:defRPr>
            </a:pPr>
            <a:endParaRPr/>
          </a:p>
          <a:p>
            <a:pPr marL="120315" indent="-120315" defTabSz="12700">
              <a:buSzPct val="100000"/>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Lst>
              <a:defRPr sz="1100">
                <a:latin typeface="Arial"/>
                <a:ea typeface="Arial"/>
                <a:cs typeface="Arial"/>
                <a:sym typeface="Arial"/>
              </a:defRPr>
            </a:pPr>
            <a:r>
              <a:t>Review of survey information and other contemporary studies: Does treatment and test work, and are they efficiently delivered. What are the positive and or negative responses that will help to formulate viable results. The comparison study will eliminate duplicate studies and trial and error mishaps and or copyright infringement. </a:t>
            </a:r>
          </a:p>
          <a:p>
            <a:pPr defTabSz="12700">
              <a:tabLst>
                <a:tab pos="457200" algn="l"/>
                <a:tab pos="914400" algn="l"/>
                <a:tab pos="1371600" algn="l"/>
                <a:tab pos="1828800" algn="l"/>
                <a:tab pos="2286000" algn="l"/>
                <a:tab pos="2743200" algn="l"/>
                <a:tab pos="3200400" algn="l"/>
                <a:tab pos="3657600" algn="l"/>
                <a:tab pos="4114800" algn="l"/>
                <a:tab pos="4572000" algn="l"/>
                <a:tab pos="5029200" algn="l"/>
                <a:tab pos="5486400" algn="l"/>
              </a:tabLst>
              <a:defRPr sz="1100">
                <a:latin typeface="Arial"/>
                <a:ea typeface="Arial"/>
                <a:cs typeface="Arial"/>
                <a:sym typeface="Arial"/>
              </a:defRPr>
            </a:pPr>
            <a:endParaRPr/>
          </a:p>
          <a:p>
            <a:pPr marL="120315" indent="-120315" defTabSz="12700">
              <a:buSzPct val="100000"/>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Lst>
              <a:defRPr sz="1100">
                <a:latin typeface="Arial"/>
                <a:ea typeface="Arial"/>
                <a:cs typeface="Arial"/>
                <a:sym typeface="Arial"/>
              </a:defRPr>
            </a:pPr>
            <a:r>
              <a:t>Drug research and development: What gaps in health may drive additional questions for research. The change in patient life style  may assist in the drugs effectiveness. Attempts to develop a drug, that may be viable to a greater percentage of the population; with the understanding that the drug may not be affective for all patients, we hope to reduce the negative affects for a larger percentage of the population.</a:t>
            </a:r>
          </a:p>
          <a:p>
            <a:pPr defTabSz="12700">
              <a:tabLst>
                <a:tab pos="457200" algn="l"/>
                <a:tab pos="914400" algn="l"/>
                <a:tab pos="1371600" algn="l"/>
                <a:tab pos="1828800" algn="l"/>
                <a:tab pos="2286000" algn="l"/>
                <a:tab pos="2743200" algn="l"/>
                <a:tab pos="3200400" algn="l"/>
                <a:tab pos="3657600" algn="l"/>
                <a:tab pos="4114800" algn="l"/>
                <a:tab pos="4572000" algn="l"/>
                <a:tab pos="5029200" algn="l"/>
                <a:tab pos="5486400" algn="l"/>
              </a:tabLst>
              <a:defRPr sz="1100">
                <a:latin typeface="Arial"/>
                <a:ea typeface="Arial"/>
                <a:cs typeface="Arial"/>
                <a:sym typeface="Arial"/>
              </a:defRPr>
            </a:pPr>
            <a:endParaRPr/>
          </a:p>
          <a:p>
            <a:pPr marL="120315" indent="-120315" defTabSz="12700">
              <a:buSzPct val="100000"/>
              <a:buChar char="•"/>
              <a:tabLst>
                <a:tab pos="457200" algn="l"/>
                <a:tab pos="914400" algn="l"/>
                <a:tab pos="1371600" algn="l"/>
                <a:tab pos="1828800" algn="l"/>
                <a:tab pos="2286000" algn="l"/>
                <a:tab pos="2743200" algn="l"/>
                <a:tab pos="3200400" algn="l"/>
                <a:tab pos="3657600" algn="l"/>
                <a:tab pos="4114800" algn="l"/>
                <a:tab pos="4572000" algn="l"/>
                <a:tab pos="5029200" algn="l"/>
                <a:tab pos="5486400" algn="l"/>
              </a:tabLst>
              <a:defRPr sz="1100">
                <a:latin typeface="Arial"/>
                <a:ea typeface="Arial"/>
                <a:cs typeface="Arial"/>
                <a:sym typeface="Arial"/>
              </a:defRPr>
            </a:pPr>
            <a:r>
              <a:t>Software development for biological monitoring: Track test and research treatment into transferable data. Developing software that will help in the development of the drug, and to track the results, in an effect to productively monitor data results. </a:t>
            </a:r>
          </a:p>
        </p:txBody>
      </p:sp>
    </p:spTree>
  </p:cSld>
  <p:clrMapOvr>
    <a:masterClrMapping/>
  </p:clrMapOvr>
  <p:transition spd="med"/>
</p:sld>
</file>

<file path=ppt/theme/theme1.xml><?xml version="1.0" encoding="utf-8"?>
<a:theme xmlns:a="http://schemas.openxmlformats.org/drawingml/2006/main" name="Default Design">
  <a:themeElements>
    <a:clrScheme name="Default Design">
      <a:dk1>
        <a:srgbClr val="000000"/>
      </a:dk1>
      <a:lt1>
        <a:srgbClr val="FFFFFF"/>
      </a:lt1>
      <a:dk2>
        <a:srgbClr val="A7A7A7"/>
      </a:dk2>
      <a:lt2>
        <a:srgbClr val="535353"/>
      </a:lt2>
      <a:accent1>
        <a:srgbClr val="00CC99"/>
      </a:accent1>
      <a:accent2>
        <a:srgbClr val="3333CC"/>
      </a:accent2>
      <a:accent3>
        <a:srgbClr val="8F8F8F"/>
      </a:accent3>
      <a:accent4>
        <a:srgbClr val="707070"/>
      </a:accent4>
      <a:accent5>
        <a:srgbClr val="AAE2CA"/>
      </a:accent5>
      <a:accent6>
        <a:srgbClr val="2D2DB9"/>
      </a:accent6>
      <a:hlink>
        <a:srgbClr val="0000FF"/>
      </a:hlink>
      <a:folHlink>
        <a:srgbClr val="FF00FF"/>
      </a:folHlink>
    </a:clrScheme>
    <a:fontScheme name="Default Design">
      <a:majorFont>
        <a:latin typeface="Times New Roman"/>
        <a:ea typeface="Times New Roman"/>
        <a:cs typeface="Times New Roman"/>
      </a:majorFont>
      <a:minorFont>
        <a:latin typeface="Helvetica"/>
        <a:ea typeface="Helvetica"/>
        <a:cs typeface="Helvetica"/>
      </a:minorFont>
    </a:fontScheme>
    <a:fmtScheme name="Default Desig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lumOff val="44000"/>
          </a:schemeClr>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000" b="0" i="0" u="none" strike="noStrike" cap="none" spc="0" normalizeH="0" baseline="0">
            <a:ln>
              <a:noFill/>
            </a:ln>
            <a:solidFill>
              <a:srgbClr val="000000"/>
            </a:solidFill>
            <a:effectLst/>
            <a:uFillTx/>
            <a:latin typeface="+mj-lt"/>
            <a:ea typeface="+mj-ea"/>
            <a:cs typeface="+mj-cs"/>
            <a:sym typeface="Times New Roman"/>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000" b="0" i="0" u="none" strike="noStrike" cap="none" spc="0" normalizeH="0" baseline="0">
            <a:ln>
              <a:noFill/>
            </a:ln>
            <a:solidFill>
              <a:srgbClr val="000000"/>
            </a:solidFill>
            <a:effectLst/>
            <a:uFillTx/>
            <a:latin typeface="+mj-lt"/>
            <a:ea typeface="+mj-ea"/>
            <a:cs typeface="+mj-cs"/>
            <a:sym typeface="Times New Roman"/>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Default Design">
  <a:themeElements>
    <a:clrScheme name="Default Design">
      <a:dk1>
        <a:srgbClr val="000000"/>
      </a:dk1>
      <a:lt1>
        <a:srgbClr val="FFFFFF"/>
      </a:lt1>
      <a:dk2>
        <a:srgbClr val="A7A7A7"/>
      </a:dk2>
      <a:lt2>
        <a:srgbClr val="535353"/>
      </a:lt2>
      <a:accent1>
        <a:srgbClr val="00CC99"/>
      </a:accent1>
      <a:accent2>
        <a:srgbClr val="3333CC"/>
      </a:accent2>
      <a:accent3>
        <a:srgbClr val="8F8F8F"/>
      </a:accent3>
      <a:accent4>
        <a:srgbClr val="707070"/>
      </a:accent4>
      <a:accent5>
        <a:srgbClr val="AAE2CA"/>
      </a:accent5>
      <a:accent6>
        <a:srgbClr val="2D2DB9"/>
      </a:accent6>
      <a:hlink>
        <a:srgbClr val="0000FF"/>
      </a:hlink>
      <a:folHlink>
        <a:srgbClr val="FF00FF"/>
      </a:folHlink>
    </a:clrScheme>
    <a:fontScheme name="Default Design">
      <a:majorFont>
        <a:latin typeface="Times New Roman"/>
        <a:ea typeface="Times New Roman"/>
        <a:cs typeface="Times New Roman"/>
      </a:majorFont>
      <a:minorFont>
        <a:latin typeface="Helvetica"/>
        <a:ea typeface="Helvetica"/>
        <a:cs typeface="Helvetica"/>
      </a:minorFont>
    </a:fontScheme>
    <a:fmtScheme name="Default Design">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38100" dist="23000" dir="5400000" rotWithShape="0">
              <a:srgbClr val="000000">
                <a:alpha val="35000"/>
              </a:srgbClr>
            </a:outerShdw>
          </a:effectLst>
        </a:effectStyle>
        <a:effectStyle>
          <a:effectLst>
            <a:outerShdw blurRad="38100" dist="23000" dir="5400000" rotWithShape="0">
              <a:srgbClr val="000000">
                <a:alpha val="35000"/>
              </a:srgbClr>
            </a:outerShdw>
          </a:effectLst>
        </a:effectStyle>
        <a:effectStyle>
          <a:effectLst>
            <a:outerShdw blurRad="38100" dist="20000" dir="5400000" rotWithShape="0">
              <a:srgbClr val="000000">
                <a:alpha val="38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chemeClr val="accent3">
            <a:lumOff val="44000"/>
          </a:schemeClr>
        </a:solidFill>
        <a:ln w="25400" cap="flat">
          <a:solidFill>
            <a:schemeClr val="accent1"/>
          </a:solidFill>
          <a:prstDash val="solid"/>
          <a:round/>
        </a:ln>
        <a:effectLst>
          <a:outerShdw blurRad="38100" dist="23000" dir="5400000" rotWithShape="0">
            <a:srgbClr val="000000">
              <a:alpha val="35000"/>
            </a:srgbClr>
          </a:outerShdw>
        </a:effectLst>
        <a:sp3d/>
      </a:spPr>
      <a:bodyPr rot="0" spcFirstLastPara="1" vertOverflow="overflow" horzOverflow="overflow" vert="horz" wrap="square" lIns="45719" tIns="45719" rIns="45719" bIns="45719" numCol="1" spcCol="38100" rtlCol="0" anchor="ctr">
        <a:spAutoFit/>
      </a:bodyPr>
      <a:lstStyle>
        <a:defPPr marL="0" marR="0" indent="0" algn="l" defTabSz="914400" rtl="0" fontAlgn="auto" latinLnBrk="0" hangingPunct="0">
          <a:lnSpc>
            <a:spcPct val="100000"/>
          </a:lnSpc>
          <a:spcBef>
            <a:spcPts val="0"/>
          </a:spcBef>
          <a:spcAft>
            <a:spcPts val="0"/>
          </a:spcAft>
          <a:buClrTx/>
          <a:buSzTx/>
          <a:buFontTx/>
          <a:buNone/>
          <a:tabLst/>
          <a:defRPr kumimoji="0" sz="1000" b="0" i="0" u="none" strike="noStrike" cap="none" spc="0" normalizeH="0" baseline="0">
            <a:ln>
              <a:noFill/>
            </a:ln>
            <a:solidFill>
              <a:srgbClr val="000000"/>
            </a:solidFill>
            <a:effectLst/>
            <a:uFillTx/>
            <a:latin typeface="+mj-lt"/>
            <a:ea typeface="+mj-ea"/>
            <a:cs typeface="+mj-cs"/>
            <a:sym typeface="Times New Roman"/>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25400" cap="flat">
          <a:solidFill>
            <a:schemeClr val="accent1"/>
          </a:solidFill>
          <a:prstDash val="solid"/>
          <a:round/>
        </a:ln>
        <a:effectLst>
          <a:outerShdw blurRad="38100" dist="20000" dir="5400000" rotWithShape="0">
            <a:srgbClr val="000000">
              <a:alpha val="38000"/>
            </a:srgbClr>
          </a:outerShdw>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914400" rtl="0" fontAlgn="auto" latinLnBrk="0" hangingPunct="0">
          <a:lnSpc>
            <a:spcPct val="100000"/>
          </a:lnSpc>
          <a:spcBef>
            <a:spcPts val="0"/>
          </a:spcBef>
          <a:spcAft>
            <a:spcPts val="0"/>
          </a:spcAft>
          <a:buClrTx/>
          <a:buSzTx/>
          <a:buFontTx/>
          <a:buNone/>
          <a:tabLst/>
          <a:defRPr kumimoji="0" sz="1000" b="0" i="0" u="none" strike="noStrike" cap="none" spc="0" normalizeH="0" baseline="0">
            <a:ln>
              <a:noFill/>
            </a:ln>
            <a:solidFill>
              <a:srgbClr val="000000"/>
            </a:solidFill>
            <a:effectLst/>
            <a:uFillTx/>
            <a:latin typeface="+mj-lt"/>
            <a:ea typeface="+mj-ea"/>
            <a:cs typeface="+mj-cs"/>
            <a:sym typeface="Times New Roman"/>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3</TotalTime>
  <Words>856</Words>
  <PresentationFormat>Custom</PresentationFormat>
  <Paragraphs>85</Paragraphs>
  <Slides>2</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Georgia</vt:lpstr>
      <vt:lpstr>Snell Roundhand</vt:lpstr>
      <vt:lpstr>Snell Roundhand Bold</vt:lpstr>
      <vt:lpstr>Times New Roman</vt:lpstr>
      <vt:lpstr>Default Design</vt:lpstr>
      <vt:lpstr>PowerPoint Presentation</vt:lpstr>
      <vt:lpstr>PowerPoint Presentation</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modified xsi:type="dcterms:W3CDTF">2018-11-04T14:38:17Z</dcterms:modified>
</cp:coreProperties>
</file>